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D44BB0-AEE6-4CD2-9197-CFC10E76E0DB}">
  <a:tblStyle styleId="{52D44BB0-AEE6-4CD2-9197-CFC10E76E0D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82f895b2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b82f895b2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62148cc3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62148cc3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also created various tree models, including regression tree, bagging, random forest, and boosting. Here is our regression tree, its built-in function automatically selected 6 features to split the tree, the selection also implies the importance of variables. </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62148cc32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62148cc32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When tree size is between 6 to 10, the model has a relative low deviance.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62148cc32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62148cc32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Therefore, we pruned the tree and set the number of leaves to 8.</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62148cc32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62148cc32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62148cc32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62148cc32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62148cc32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62148cc32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62148cc32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62148cc32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62148cc32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62148cc32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Boosting 1 is a simple model with a very small lamda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62148cca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62148cca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performing regression on the training set, we can see that the optimal model size according to Cp. AdjRSq and BIC is between 6 and 8. To select the optimal model we take a </a:t>
            </a:r>
            <a:r>
              <a:rPr lang="en"/>
              <a:t>validation</a:t>
            </a:r>
            <a:r>
              <a:rPr lang="en"/>
              <a:t> set approach and divide our data into test and training set.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60b21890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60b21890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62148cca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62148cca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divided the data set into train and test and then performed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62148ccae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62148ccae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calculating the RMSE for different variable sizes we find out that model size of 7 is best suited for the data set. This result is inline with our adjR^2 plot.</a:t>
            </a:r>
            <a:endParaRPr/>
          </a:p>
          <a:p>
            <a:pPr indent="0" lvl="0" marL="0" rtl="0" algn="l">
              <a:spcBef>
                <a:spcPts val="0"/>
              </a:spcBef>
              <a:spcAft>
                <a:spcPts val="0"/>
              </a:spcAft>
              <a:buNone/>
            </a:pPr>
            <a:r>
              <a:rPr lang="en"/>
              <a:t>Alcohol has the largest coefficients and therefore has the most effect on quality of wine.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62148cc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62148cc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we tested a wide variety of different models on our dataset and got significantly varying results. This chart summarizes some of the algorithms we developed, metrics used to developed </a:t>
            </a:r>
            <a:r>
              <a:rPr lang="en"/>
              <a:t>them, and they’re results</a:t>
            </a:r>
            <a:r>
              <a:rPr lang="en"/>
              <a:t>. </a:t>
            </a:r>
            <a:r>
              <a:rPr lang="en">
                <a:solidFill>
                  <a:schemeClr val="dk1"/>
                </a:solidFill>
              </a:rPr>
              <a:t>None of the different variations of KNN models performed very well on this dataset, but we had a lot of success hypertuning different tree models. The </a:t>
            </a:r>
            <a:r>
              <a:rPr lang="en"/>
              <a:t>r</a:t>
            </a:r>
            <a:r>
              <a:rPr lang="en"/>
              <a:t>egression model had the lowest RMSE of 0.0173 with an optimal number of predictors of 7. Across all models, the variables that had the biggest impact on our models were consistently a combination of alcohol, volatile acidity, sulphates, and </a:t>
            </a:r>
            <a:r>
              <a:rPr lang="en"/>
              <a:t>sulfur</a:t>
            </a:r>
            <a:r>
              <a:rPr lang="en"/>
              <a:t> dioxide. It is also important to note that some of these RMSE values varied with different seed values, especially the pruned tree.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63732800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63732800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60b2189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60b2189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62148cc3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62148cc3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60b21890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60b21890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60b21890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60b21890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60b21890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60b21890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82f895b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82f895b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82f895b2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82f895b2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9.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6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7.pn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4.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7.png"/><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6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5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4.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000"/>
        </a:solidFill>
      </p:bgPr>
    </p:bg>
    <p:spTree>
      <p:nvGrpSpPr>
        <p:cNvPr id="8" name="Shape 8"/>
        <p:cNvGrpSpPr/>
        <p:nvPr/>
      </p:nvGrpSpPr>
      <p:grpSpPr>
        <a:xfrm>
          <a:off x="0" y="0"/>
          <a:ext cx="0" cy="0"/>
          <a:chOff x="0" y="0"/>
          <a:chExt cx="0" cy="0"/>
        </a:xfrm>
      </p:grpSpPr>
      <p:grpSp>
        <p:nvGrpSpPr>
          <p:cNvPr id="9" name="Google Shape;9;p2"/>
          <p:cNvGrpSpPr/>
          <p:nvPr/>
        </p:nvGrpSpPr>
        <p:grpSpPr>
          <a:xfrm>
            <a:off x="2543350" y="670600"/>
            <a:ext cx="6627150" cy="4501753"/>
            <a:chOff x="2543350" y="670600"/>
            <a:chExt cx="6627150" cy="4501753"/>
          </a:xfrm>
        </p:grpSpPr>
        <p:pic>
          <p:nvPicPr>
            <p:cNvPr id="10" name="Google Shape;10;p2"/>
            <p:cNvPicPr preferRelativeResize="0"/>
            <p:nvPr/>
          </p:nvPicPr>
          <p:blipFill rotWithShape="1">
            <a:blip r:embed="rId2">
              <a:alphaModFix amt="57000"/>
            </a:blip>
            <a:srcRect b="4794" l="26778" r="38000" t="66358"/>
            <a:stretch/>
          </p:blipFill>
          <p:spPr>
            <a:xfrm rot="10800000">
              <a:off x="2543350" y="4053262"/>
              <a:ext cx="1190800" cy="1092325"/>
            </a:xfrm>
            <a:prstGeom prst="rect">
              <a:avLst/>
            </a:prstGeom>
            <a:noFill/>
            <a:ln>
              <a:noFill/>
            </a:ln>
          </p:spPr>
        </p:pic>
        <p:pic>
          <p:nvPicPr>
            <p:cNvPr id="11" name="Google Shape;11;p2"/>
            <p:cNvPicPr preferRelativeResize="0"/>
            <p:nvPr/>
          </p:nvPicPr>
          <p:blipFill rotWithShape="1">
            <a:blip r:embed="rId3">
              <a:alphaModFix amt="85000"/>
            </a:blip>
            <a:srcRect b="0" l="0" r="82869" t="31247"/>
            <a:stretch/>
          </p:blipFill>
          <p:spPr>
            <a:xfrm>
              <a:off x="7803125" y="670600"/>
              <a:ext cx="1367375" cy="3123850"/>
            </a:xfrm>
            <a:prstGeom prst="rect">
              <a:avLst/>
            </a:prstGeom>
            <a:noFill/>
            <a:ln>
              <a:noFill/>
            </a:ln>
          </p:spPr>
        </p:pic>
        <p:pic>
          <p:nvPicPr>
            <p:cNvPr id="12" name="Google Shape;12;p2"/>
            <p:cNvPicPr preferRelativeResize="0"/>
            <p:nvPr/>
          </p:nvPicPr>
          <p:blipFill rotWithShape="1">
            <a:blip r:embed="rId2">
              <a:alphaModFix amt="75000"/>
            </a:blip>
            <a:srcRect b="30446" l="25451" r="0" t="25484"/>
            <a:stretch/>
          </p:blipFill>
          <p:spPr>
            <a:xfrm rot="10800000">
              <a:off x="5868100" y="2967225"/>
              <a:ext cx="3302400" cy="2186075"/>
            </a:xfrm>
            <a:prstGeom prst="rect">
              <a:avLst/>
            </a:prstGeom>
            <a:noFill/>
            <a:ln>
              <a:noFill/>
            </a:ln>
          </p:spPr>
        </p:pic>
        <p:pic>
          <p:nvPicPr>
            <p:cNvPr id="13" name="Google Shape;13;p2"/>
            <p:cNvPicPr preferRelativeResize="0"/>
            <p:nvPr/>
          </p:nvPicPr>
          <p:blipFill rotWithShape="1">
            <a:blip r:embed="rId2">
              <a:alphaModFix amt="57000"/>
            </a:blip>
            <a:srcRect b="4794" l="26778" r="38000" t="72903"/>
            <a:stretch/>
          </p:blipFill>
          <p:spPr>
            <a:xfrm flipH="1" rot="10800000">
              <a:off x="4453500" y="4327853"/>
              <a:ext cx="1190800" cy="844500"/>
            </a:xfrm>
            <a:prstGeom prst="rect">
              <a:avLst/>
            </a:prstGeom>
            <a:noFill/>
            <a:ln>
              <a:noFill/>
            </a:ln>
          </p:spPr>
        </p:pic>
        <p:pic>
          <p:nvPicPr>
            <p:cNvPr id="14" name="Google Shape;14;p2"/>
            <p:cNvPicPr preferRelativeResize="0"/>
            <p:nvPr/>
          </p:nvPicPr>
          <p:blipFill>
            <a:blip r:embed="rId4">
              <a:alphaModFix amt="80000"/>
            </a:blip>
            <a:stretch>
              <a:fillRect/>
            </a:stretch>
          </p:blipFill>
          <p:spPr>
            <a:xfrm flipH="1">
              <a:off x="7973563" y="3919889"/>
              <a:ext cx="457200" cy="457200"/>
            </a:xfrm>
            <a:prstGeom prst="rect">
              <a:avLst/>
            </a:prstGeom>
            <a:noFill/>
            <a:ln>
              <a:noFill/>
            </a:ln>
          </p:spPr>
        </p:pic>
      </p:grpSp>
      <p:sp>
        <p:nvSpPr>
          <p:cNvPr id="15" name="Google Shape;15;p2"/>
          <p:cNvSpPr txBox="1"/>
          <p:nvPr>
            <p:ph type="ctrTitle"/>
          </p:nvPr>
        </p:nvSpPr>
        <p:spPr>
          <a:xfrm>
            <a:off x="3730752" y="539496"/>
            <a:ext cx="4700100" cy="1143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lvl1pPr lvl="0" algn="r">
              <a:spcBef>
                <a:spcPts val="0"/>
              </a:spcBef>
              <a:spcAft>
                <a:spcPts val="0"/>
              </a:spcAft>
              <a:buClr>
                <a:schemeClr val="lt1"/>
              </a:buClr>
              <a:buSzPts val="7000"/>
              <a:buNone/>
              <a:defRPr sz="70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6" name="Google Shape;16;p2"/>
          <p:cNvSpPr txBox="1"/>
          <p:nvPr>
            <p:ph idx="1" type="subTitle"/>
          </p:nvPr>
        </p:nvSpPr>
        <p:spPr>
          <a:xfrm>
            <a:off x="4415575" y="1700775"/>
            <a:ext cx="4015200" cy="676800"/>
          </a:xfrm>
          <a:prstGeom prst="rect">
            <a:avLst/>
          </a:prstGeom>
          <a:noFill/>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Font typeface="Open Sans"/>
              <a:buNone/>
              <a:defRPr>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 name="Shape 63"/>
        <p:cNvGrpSpPr/>
        <p:nvPr/>
      </p:nvGrpSpPr>
      <p:grpSpPr>
        <a:xfrm>
          <a:off x="0" y="0"/>
          <a:ext cx="0" cy="0"/>
          <a:chOff x="0" y="0"/>
          <a:chExt cx="0" cy="0"/>
        </a:xfrm>
      </p:grpSpPr>
      <p:pic>
        <p:nvPicPr>
          <p:cNvPr id="64" name="Google Shape;64;p11"/>
          <p:cNvPicPr preferRelativeResize="0"/>
          <p:nvPr/>
        </p:nvPicPr>
        <p:blipFill rotWithShape="1">
          <a:blip r:embed="rId2">
            <a:alphaModFix amt="88000"/>
          </a:blip>
          <a:srcRect b="0" l="17416" r="0" t="30128"/>
          <a:stretch/>
        </p:blipFill>
        <p:spPr>
          <a:xfrm flipH="1" rot="10800000">
            <a:off x="0" y="3495574"/>
            <a:ext cx="3098849" cy="1696850"/>
          </a:xfrm>
          <a:prstGeom prst="rect">
            <a:avLst/>
          </a:prstGeom>
          <a:noFill/>
          <a:ln>
            <a:noFill/>
          </a:ln>
        </p:spPr>
      </p:pic>
      <p:sp>
        <p:nvSpPr>
          <p:cNvPr id="65" name="Google Shape;65;p11"/>
          <p:cNvSpPr txBox="1"/>
          <p:nvPr>
            <p:ph hasCustomPrompt="1" type="title"/>
          </p:nvPr>
        </p:nvSpPr>
        <p:spPr>
          <a:xfrm>
            <a:off x="1855500" y="1244700"/>
            <a:ext cx="54330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9500"/>
              <a:buNone/>
              <a:defRPr sz="9500"/>
            </a:lvl1pPr>
            <a:lvl2pPr lvl="1" algn="ctr">
              <a:spcBef>
                <a:spcPts val="0"/>
              </a:spcBef>
              <a:spcAft>
                <a:spcPts val="0"/>
              </a:spcAft>
              <a:buClr>
                <a:schemeClr val="accent1"/>
              </a:buClr>
              <a:buSzPts val="7200"/>
              <a:buNone/>
              <a:defRPr sz="7200">
                <a:solidFill>
                  <a:schemeClr val="accent1"/>
                </a:solidFill>
              </a:defRPr>
            </a:lvl2pPr>
            <a:lvl3pPr lvl="2" algn="ctr">
              <a:spcBef>
                <a:spcPts val="0"/>
              </a:spcBef>
              <a:spcAft>
                <a:spcPts val="0"/>
              </a:spcAft>
              <a:buClr>
                <a:schemeClr val="accent1"/>
              </a:buClr>
              <a:buSzPts val="7200"/>
              <a:buNone/>
              <a:defRPr sz="7200">
                <a:solidFill>
                  <a:schemeClr val="accent1"/>
                </a:solidFill>
              </a:defRPr>
            </a:lvl3pPr>
            <a:lvl4pPr lvl="3" algn="ctr">
              <a:spcBef>
                <a:spcPts val="0"/>
              </a:spcBef>
              <a:spcAft>
                <a:spcPts val="0"/>
              </a:spcAft>
              <a:buClr>
                <a:schemeClr val="accent1"/>
              </a:buClr>
              <a:buSzPts val="7200"/>
              <a:buNone/>
              <a:defRPr sz="7200">
                <a:solidFill>
                  <a:schemeClr val="accent1"/>
                </a:solidFill>
              </a:defRPr>
            </a:lvl4pPr>
            <a:lvl5pPr lvl="4" algn="ctr">
              <a:spcBef>
                <a:spcPts val="0"/>
              </a:spcBef>
              <a:spcAft>
                <a:spcPts val="0"/>
              </a:spcAft>
              <a:buClr>
                <a:schemeClr val="accent1"/>
              </a:buClr>
              <a:buSzPts val="7200"/>
              <a:buNone/>
              <a:defRPr sz="7200">
                <a:solidFill>
                  <a:schemeClr val="accent1"/>
                </a:solidFill>
              </a:defRPr>
            </a:lvl5pPr>
            <a:lvl6pPr lvl="5" algn="ctr">
              <a:spcBef>
                <a:spcPts val="0"/>
              </a:spcBef>
              <a:spcAft>
                <a:spcPts val="0"/>
              </a:spcAft>
              <a:buClr>
                <a:schemeClr val="accent1"/>
              </a:buClr>
              <a:buSzPts val="7200"/>
              <a:buNone/>
              <a:defRPr sz="7200">
                <a:solidFill>
                  <a:schemeClr val="accent1"/>
                </a:solidFill>
              </a:defRPr>
            </a:lvl6pPr>
            <a:lvl7pPr lvl="6" algn="ctr">
              <a:spcBef>
                <a:spcPts val="0"/>
              </a:spcBef>
              <a:spcAft>
                <a:spcPts val="0"/>
              </a:spcAft>
              <a:buClr>
                <a:schemeClr val="accent1"/>
              </a:buClr>
              <a:buSzPts val="7200"/>
              <a:buNone/>
              <a:defRPr sz="7200">
                <a:solidFill>
                  <a:schemeClr val="accent1"/>
                </a:solidFill>
              </a:defRPr>
            </a:lvl7pPr>
            <a:lvl8pPr lvl="7" algn="ctr">
              <a:spcBef>
                <a:spcPts val="0"/>
              </a:spcBef>
              <a:spcAft>
                <a:spcPts val="0"/>
              </a:spcAft>
              <a:buClr>
                <a:schemeClr val="accent1"/>
              </a:buClr>
              <a:buSzPts val="7200"/>
              <a:buNone/>
              <a:defRPr sz="7200">
                <a:solidFill>
                  <a:schemeClr val="accent1"/>
                </a:solidFill>
              </a:defRPr>
            </a:lvl8pPr>
            <a:lvl9pPr lvl="8" algn="ctr">
              <a:spcBef>
                <a:spcPts val="0"/>
              </a:spcBef>
              <a:spcAft>
                <a:spcPts val="0"/>
              </a:spcAft>
              <a:buClr>
                <a:schemeClr val="accent1"/>
              </a:buClr>
              <a:buSzPts val="7200"/>
              <a:buNone/>
              <a:defRPr sz="7200">
                <a:solidFill>
                  <a:schemeClr val="accent1"/>
                </a:solidFill>
              </a:defRPr>
            </a:lvl9pPr>
          </a:lstStyle>
          <a:p>
            <a:r>
              <a:t>xx%</a:t>
            </a:r>
          </a:p>
        </p:txBody>
      </p:sp>
      <p:sp>
        <p:nvSpPr>
          <p:cNvPr id="66" name="Google Shape;66;p11"/>
          <p:cNvSpPr txBox="1"/>
          <p:nvPr>
            <p:ph idx="1" type="subTitle"/>
          </p:nvPr>
        </p:nvSpPr>
        <p:spPr>
          <a:xfrm>
            <a:off x="3213200" y="3060225"/>
            <a:ext cx="2717700" cy="876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r">
              <a:spcBef>
                <a:spcPts val="1600"/>
              </a:spcBef>
              <a:spcAft>
                <a:spcPts val="0"/>
              </a:spcAft>
              <a:buClr>
                <a:schemeClr val="accent1"/>
              </a:buClr>
              <a:buSzPts val="1600"/>
              <a:buNone/>
              <a:defRPr sz="1600">
                <a:solidFill>
                  <a:schemeClr val="accent1"/>
                </a:solidFill>
              </a:defRPr>
            </a:lvl2pPr>
            <a:lvl3pPr lvl="2" algn="r">
              <a:spcBef>
                <a:spcPts val="1600"/>
              </a:spcBef>
              <a:spcAft>
                <a:spcPts val="0"/>
              </a:spcAft>
              <a:buClr>
                <a:schemeClr val="accent1"/>
              </a:buClr>
              <a:buSzPts val="1600"/>
              <a:buNone/>
              <a:defRPr sz="1600">
                <a:solidFill>
                  <a:schemeClr val="accent1"/>
                </a:solidFill>
              </a:defRPr>
            </a:lvl3pPr>
            <a:lvl4pPr lvl="3" algn="r">
              <a:spcBef>
                <a:spcPts val="1600"/>
              </a:spcBef>
              <a:spcAft>
                <a:spcPts val="0"/>
              </a:spcAft>
              <a:buClr>
                <a:schemeClr val="accent1"/>
              </a:buClr>
              <a:buSzPts val="1600"/>
              <a:buNone/>
              <a:defRPr sz="1600">
                <a:solidFill>
                  <a:schemeClr val="accent1"/>
                </a:solidFill>
              </a:defRPr>
            </a:lvl4pPr>
            <a:lvl5pPr lvl="4" algn="r">
              <a:spcBef>
                <a:spcPts val="1600"/>
              </a:spcBef>
              <a:spcAft>
                <a:spcPts val="0"/>
              </a:spcAft>
              <a:buClr>
                <a:schemeClr val="accent1"/>
              </a:buClr>
              <a:buSzPts val="1600"/>
              <a:buNone/>
              <a:defRPr sz="1600">
                <a:solidFill>
                  <a:schemeClr val="accent1"/>
                </a:solidFill>
              </a:defRPr>
            </a:lvl5pPr>
            <a:lvl6pPr lvl="5" algn="r">
              <a:spcBef>
                <a:spcPts val="1600"/>
              </a:spcBef>
              <a:spcAft>
                <a:spcPts val="0"/>
              </a:spcAft>
              <a:buClr>
                <a:schemeClr val="accent1"/>
              </a:buClr>
              <a:buSzPts val="1600"/>
              <a:buNone/>
              <a:defRPr sz="1600">
                <a:solidFill>
                  <a:schemeClr val="accent1"/>
                </a:solidFill>
              </a:defRPr>
            </a:lvl6pPr>
            <a:lvl7pPr lvl="6" algn="r">
              <a:spcBef>
                <a:spcPts val="1600"/>
              </a:spcBef>
              <a:spcAft>
                <a:spcPts val="0"/>
              </a:spcAft>
              <a:buClr>
                <a:schemeClr val="accent1"/>
              </a:buClr>
              <a:buSzPts val="1600"/>
              <a:buNone/>
              <a:defRPr sz="1600">
                <a:solidFill>
                  <a:schemeClr val="accent1"/>
                </a:solidFill>
              </a:defRPr>
            </a:lvl7pPr>
            <a:lvl8pPr lvl="7" algn="r">
              <a:spcBef>
                <a:spcPts val="1600"/>
              </a:spcBef>
              <a:spcAft>
                <a:spcPts val="0"/>
              </a:spcAft>
              <a:buClr>
                <a:schemeClr val="accent1"/>
              </a:buClr>
              <a:buSzPts val="1600"/>
              <a:buNone/>
              <a:defRPr sz="1600">
                <a:solidFill>
                  <a:schemeClr val="accent1"/>
                </a:solidFill>
              </a:defRPr>
            </a:lvl8pPr>
            <a:lvl9pPr lvl="8" algn="r">
              <a:spcBef>
                <a:spcPts val="1600"/>
              </a:spcBef>
              <a:spcAft>
                <a:spcPts val="1600"/>
              </a:spcAft>
              <a:buClr>
                <a:schemeClr val="accent1"/>
              </a:buClr>
              <a:buSzPts val="1600"/>
              <a:buNone/>
              <a:defRPr sz="1600">
                <a:solidFill>
                  <a:schemeClr val="accent1"/>
                </a:solidFill>
              </a:defRPr>
            </a:lvl9pPr>
          </a:lstStyle>
          <a:p/>
        </p:txBody>
      </p:sp>
      <p:pic>
        <p:nvPicPr>
          <p:cNvPr id="67" name="Google Shape;67;p11"/>
          <p:cNvPicPr preferRelativeResize="0"/>
          <p:nvPr/>
        </p:nvPicPr>
        <p:blipFill rotWithShape="1">
          <a:blip r:embed="rId3">
            <a:alphaModFix/>
          </a:blip>
          <a:srcRect b="0" l="0" r="0" t="16777"/>
          <a:stretch/>
        </p:blipFill>
        <p:spPr>
          <a:xfrm flipH="1">
            <a:off x="6945648" y="-48928"/>
            <a:ext cx="1828801" cy="1702801"/>
          </a:xfrm>
          <a:prstGeom prst="rect">
            <a:avLst/>
          </a:prstGeom>
          <a:noFill/>
          <a:ln>
            <a:noFill/>
          </a:ln>
        </p:spPr>
      </p:pic>
      <p:pic>
        <p:nvPicPr>
          <p:cNvPr id="68" name="Google Shape;68;p11"/>
          <p:cNvPicPr preferRelativeResize="0"/>
          <p:nvPr/>
        </p:nvPicPr>
        <p:blipFill rotWithShape="1">
          <a:blip r:embed="rId4">
            <a:alphaModFix amt="85000"/>
          </a:blip>
          <a:srcRect b="0" l="0" r="78523" t="0"/>
          <a:stretch/>
        </p:blipFill>
        <p:spPr>
          <a:xfrm rot="-5400000">
            <a:off x="6570650" y="-861101"/>
            <a:ext cx="510599" cy="22346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rhee columns">
  <p:cSld name="CUSTOM">
    <p:spTree>
      <p:nvGrpSpPr>
        <p:cNvPr id="70" name="Shape 70"/>
        <p:cNvGrpSpPr/>
        <p:nvPr/>
      </p:nvGrpSpPr>
      <p:grpSpPr>
        <a:xfrm>
          <a:off x="0" y="0"/>
          <a:ext cx="0" cy="0"/>
          <a:chOff x="0" y="0"/>
          <a:chExt cx="0" cy="0"/>
        </a:xfrm>
      </p:grpSpPr>
      <p:pic>
        <p:nvPicPr>
          <p:cNvPr id="71" name="Google Shape;71;p13"/>
          <p:cNvPicPr preferRelativeResize="0"/>
          <p:nvPr/>
        </p:nvPicPr>
        <p:blipFill rotWithShape="1">
          <a:blip r:embed="rId2">
            <a:alphaModFix/>
          </a:blip>
          <a:srcRect b="0" l="219" r="209" t="0"/>
          <a:stretch/>
        </p:blipFill>
        <p:spPr>
          <a:xfrm rot="10800000">
            <a:off x="8225021" y="4351019"/>
            <a:ext cx="731520" cy="731520"/>
          </a:xfrm>
          <a:prstGeom prst="rect">
            <a:avLst/>
          </a:prstGeom>
          <a:noFill/>
          <a:ln>
            <a:noFill/>
          </a:ln>
        </p:spPr>
      </p:pic>
      <p:sp>
        <p:nvSpPr>
          <p:cNvPr id="72" name="Google Shape;72;p13"/>
          <p:cNvSpPr txBox="1"/>
          <p:nvPr>
            <p:ph idx="1" type="subTitle"/>
          </p:nvPr>
        </p:nvSpPr>
        <p:spPr>
          <a:xfrm>
            <a:off x="6074675" y="786958"/>
            <a:ext cx="2355900" cy="914400"/>
          </a:xfrm>
          <a:prstGeom prst="rect">
            <a:avLst/>
          </a:prstGeom>
        </p:spPr>
        <p:txBody>
          <a:bodyPr anchorCtr="0" anchor="ctr"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73" name="Google Shape;73;p13"/>
          <p:cNvSpPr txBox="1"/>
          <p:nvPr>
            <p:ph idx="2" type="subTitle"/>
          </p:nvPr>
        </p:nvSpPr>
        <p:spPr>
          <a:xfrm>
            <a:off x="6074675" y="211455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 name="Google Shape;74;p13"/>
          <p:cNvSpPr txBox="1"/>
          <p:nvPr>
            <p:ph idx="3" type="subTitle"/>
          </p:nvPr>
        </p:nvSpPr>
        <p:spPr>
          <a:xfrm>
            <a:off x="6074675" y="3442142"/>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 name="Google Shape;75;p13"/>
          <p:cNvSpPr txBox="1"/>
          <p:nvPr>
            <p:ph type="title"/>
          </p:nvPr>
        </p:nvSpPr>
        <p:spPr>
          <a:xfrm>
            <a:off x="713225" y="2571750"/>
            <a:ext cx="3145800" cy="20277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a:solidFill>
                  <a:schemeClr val="lt1"/>
                </a:solidFill>
              </a:defRPr>
            </a:lvl1pPr>
            <a:lvl2pPr lvl="1" algn="r">
              <a:spcBef>
                <a:spcPts val="0"/>
              </a:spcBef>
              <a:spcAft>
                <a:spcPts val="0"/>
              </a:spcAft>
              <a:buNone/>
              <a:defRPr sz="6000">
                <a:solidFill>
                  <a:schemeClr val="lt1"/>
                </a:solidFill>
                <a:latin typeface="Oswald"/>
                <a:ea typeface="Oswald"/>
                <a:cs typeface="Oswald"/>
                <a:sym typeface="Oswald"/>
              </a:defRPr>
            </a:lvl2pPr>
            <a:lvl3pPr lvl="2" algn="r">
              <a:spcBef>
                <a:spcPts val="0"/>
              </a:spcBef>
              <a:spcAft>
                <a:spcPts val="0"/>
              </a:spcAft>
              <a:buNone/>
              <a:defRPr sz="6000">
                <a:solidFill>
                  <a:schemeClr val="lt1"/>
                </a:solidFill>
                <a:latin typeface="Oswald"/>
                <a:ea typeface="Oswald"/>
                <a:cs typeface="Oswald"/>
                <a:sym typeface="Oswald"/>
              </a:defRPr>
            </a:lvl3pPr>
            <a:lvl4pPr lvl="3" algn="r">
              <a:spcBef>
                <a:spcPts val="0"/>
              </a:spcBef>
              <a:spcAft>
                <a:spcPts val="0"/>
              </a:spcAft>
              <a:buNone/>
              <a:defRPr sz="6000">
                <a:solidFill>
                  <a:schemeClr val="lt1"/>
                </a:solidFill>
                <a:latin typeface="Oswald"/>
                <a:ea typeface="Oswald"/>
                <a:cs typeface="Oswald"/>
                <a:sym typeface="Oswald"/>
              </a:defRPr>
            </a:lvl4pPr>
            <a:lvl5pPr lvl="4" algn="r">
              <a:spcBef>
                <a:spcPts val="0"/>
              </a:spcBef>
              <a:spcAft>
                <a:spcPts val="0"/>
              </a:spcAft>
              <a:buNone/>
              <a:defRPr sz="6000">
                <a:solidFill>
                  <a:schemeClr val="lt1"/>
                </a:solidFill>
                <a:latin typeface="Oswald"/>
                <a:ea typeface="Oswald"/>
                <a:cs typeface="Oswald"/>
                <a:sym typeface="Oswald"/>
              </a:defRPr>
            </a:lvl5pPr>
            <a:lvl6pPr lvl="5" algn="r">
              <a:spcBef>
                <a:spcPts val="0"/>
              </a:spcBef>
              <a:spcAft>
                <a:spcPts val="0"/>
              </a:spcAft>
              <a:buNone/>
              <a:defRPr sz="6000">
                <a:solidFill>
                  <a:schemeClr val="lt1"/>
                </a:solidFill>
                <a:latin typeface="Oswald"/>
                <a:ea typeface="Oswald"/>
                <a:cs typeface="Oswald"/>
                <a:sym typeface="Oswald"/>
              </a:defRPr>
            </a:lvl6pPr>
            <a:lvl7pPr lvl="6" algn="r">
              <a:spcBef>
                <a:spcPts val="0"/>
              </a:spcBef>
              <a:spcAft>
                <a:spcPts val="0"/>
              </a:spcAft>
              <a:buNone/>
              <a:defRPr sz="6000">
                <a:solidFill>
                  <a:schemeClr val="lt1"/>
                </a:solidFill>
                <a:latin typeface="Oswald"/>
                <a:ea typeface="Oswald"/>
                <a:cs typeface="Oswald"/>
                <a:sym typeface="Oswald"/>
              </a:defRPr>
            </a:lvl7pPr>
            <a:lvl8pPr lvl="7" algn="r">
              <a:spcBef>
                <a:spcPts val="0"/>
              </a:spcBef>
              <a:spcAft>
                <a:spcPts val="0"/>
              </a:spcAft>
              <a:buNone/>
              <a:defRPr sz="6000">
                <a:solidFill>
                  <a:schemeClr val="lt1"/>
                </a:solidFill>
                <a:latin typeface="Oswald"/>
                <a:ea typeface="Oswald"/>
                <a:cs typeface="Oswald"/>
                <a:sym typeface="Oswald"/>
              </a:defRPr>
            </a:lvl8pPr>
            <a:lvl9pPr lvl="8" algn="r">
              <a:spcBef>
                <a:spcPts val="0"/>
              </a:spcBef>
              <a:spcAft>
                <a:spcPts val="0"/>
              </a:spcAft>
              <a:buNone/>
              <a:defRPr sz="6000">
                <a:solidFill>
                  <a:schemeClr val="lt1"/>
                </a:solidFill>
                <a:latin typeface="Oswald"/>
                <a:ea typeface="Oswald"/>
                <a:cs typeface="Oswald"/>
                <a:sym typeface="Oswald"/>
              </a:defRPr>
            </a:lvl9pPr>
          </a:lstStyle>
          <a:p/>
        </p:txBody>
      </p:sp>
      <p:sp>
        <p:nvSpPr>
          <p:cNvPr id="76" name="Google Shape;76;p13"/>
          <p:cNvSpPr txBox="1"/>
          <p:nvPr>
            <p:ph idx="4" type="subTitle"/>
          </p:nvPr>
        </p:nvSpPr>
        <p:spPr>
          <a:xfrm>
            <a:off x="4846320" y="1102408"/>
            <a:ext cx="1024200" cy="283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77" name="Google Shape;77;p13"/>
          <p:cNvSpPr txBox="1"/>
          <p:nvPr>
            <p:ph idx="5" type="subTitle"/>
          </p:nvPr>
        </p:nvSpPr>
        <p:spPr>
          <a:xfrm>
            <a:off x="4846320" y="2430000"/>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78" name="Google Shape;78;p13"/>
          <p:cNvSpPr txBox="1"/>
          <p:nvPr>
            <p:ph idx="6" type="subTitle"/>
          </p:nvPr>
        </p:nvSpPr>
        <p:spPr>
          <a:xfrm>
            <a:off x="4846320" y="3757592"/>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79" name="Google Shape;79;p13"/>
          <p:cNvPicPr preferRelativeResize="0"/>
          <p:nvPr/>
        </p:nvPicPr>
        <p:blipFill rotWithShape="1">
          <a:blip r:embed="rId3">
            <a:alphaModFix/>
          </a:blip>
          <a:srcRect b="0" l="17462" r="-3313" t="0"/>
          <a:stretch/>
        </p:blipFill>
        <p:spPr>
          <a:xfrm rot="10800000">
            <a:off x="7955276" y="1"/>
            <a:ext cx="1188724" cy="98762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_1">
    <p:spTree>
      <p:nvGrpSpPr>
        <p:cNvPr id="80" name="Shape 80"/>
        <p:cNvGrpSpPr/>
        <p:nvPr/>
      </p:nvGrpSpPr>
      <p:grpSpPr>
        <a:xfrm>
          <a:off x="0" y="0"/>
          <a:ext cx="0" cy="0"/>
          <a:chOff x="0" y="0"/>
          <a:chExt cx="0" cy="0"/>
        </a:xfrm>
      </p:grpSpPr>
      <p:sp>
        <p:nvSpPr>
          <p:cNvPr id="81" name="Google Shape;81;p14"/>
          <p:cNvSpPr txBox="1"/>
          <p:nvPr>
            <p:ph hasCustomPrompt="1" type="title"/>
          </p:nvPr>
        </p:nvSpPr>
        <p:spPr>
          <a:xfrm>
            <a:off x="786375" y="2572936"/>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82" name="Google Shape;82;p14"/>
          <p:cNvSpPr txBox="1"/>
          <p:nvPr>
            <p:ph idx="1" type="subTitle"/>
          </p:nvPr>
        </p:nvSpPr>
        <p:spPr>
          <a:xfrm>
            <a:off x="1463040" y="2449202"/>
            <a:ext cx="2532900" cy="445800"/>
          </a:xfrm>
          <a:prstGeom prst="rect">
            <a:avLst/>
          </a:prstGeom>
        </p:spPr>
        <p:txBody>
          <a:bodyPr anchorCtr="0" anchor="t" bIns="91425" lIns="91425" spcFirstLastPara="1" rIns="91425" wrap="square" tIns="91425">
            <a:noAutofit/>
          </a:bodyPr>
          <a:lstStyle>
            <a:lvl1pPr lvl="0">
              <a:spcBef>
                <a:spcPts val="0"/>
              </a:spcBef>
              <a:spcAft>
                <a:spcPts val="0"/>
              </a:spcAft>
              <a:buNone/>
              <a:defRPr sz="1800">
                <a:solidFill>
                  <a:schemeClr val="accent4"/>
                </a:solidFill>
                <a:latin typeface="Oswald"/>
                <a:ea typeface="Oswald"/>
                <a:cs typeface="Oswald"/>
                <a:sym typeface="Oswald"/>
              </a:defRPr>
            </a:lvl1pPr>
            <a:lvl2pPr lvl="1">
              <a:spcBef>
                <a:spcPts val="1600"/>
              </a:spcBef>
              <a:spcAft>
                <a:spcPts val="0"/>
              </a:spcAft>
              <a:buNone/>
              <a:defRPr sz="1800">
                <a:solidFill>
                  <a:schemeClr val="accent4"/>
                </a:solidFill>
                <a:latin typeface="Oswald"/>
                <a:ea typeface="Oswald"/>
                <a:cs typeface="Oswald"/>
                <a:sym typeface="Oswald"/>
              </a:defRPr>
            </a:lvl2pPr>
            <a:lvl3pPr lvl="2">
              <a:spcBef>
                <a:spcPts val="1600"/>
              </a:spcBef>
              <a:spcAft>
                <a:spcPts val="0"/>
              </a:spcAft>
              <a:buNone/>
              <a:defRPr sz="1800">
                <a:solidFill>
                  <a:schemeClr val="accent4"/>
                </a:solidFill>
                <a:latin typeface="Oswald"/>
                <a:ea typeface="Oswald"/>
                <a:cs typeface="Oswald"/>
                <a:sym typeface="Oswald"/>
              </a:defRPr>
            </a:lvl3pPr>
            <a:lvl4pPr lvl="3">
              <a:spcBef>
                <a:spcPts val="1600"/>
              </a:spcBef>
              <a:spcAft>
                <a:spcPts val="0"/>
              </a:spcAft>
              <a:buNone/>
              <a:defRPr sz="1800">
                <a:solidFill>
                  <a:schemeClr val="accent4"/>
                </a:solidFill>
                <a:latin typeface="Oswald"/>
                <a:ea typeface="Oswald"/>
                <a:cs typeface="Oswald"/>
                <a:sym typeface="Oswald"/>
              </a:defRPr>
            </a:lvl4pPr>
            <a:lvl5pPr lvl="4">
              <a:spcBef>
                <a:spcPts val="1600"/>
              </a:spcBef>
              <a:spcAft>
                <a:spcPts val="0"/>
              </a:spcAft>
              <a:buNone/>
              <a:defRPr sz="1800">
                <a:solidFill>
                  <a:schemeClr val="accent4"/>
                </a:solidFill>
                <a:latin typeface="Oswald"/>
                <a:ea typeface="Oswald"/>
                <a:cs typeface="Oswald"/>
                <a:sym typeface="Oswald"/>
              </a:defRPr>
            </a:lvl5pPr>
            <a:lvl6pPr lvl="5">
              <a:spcBef>
                <a:spcPts val="1600"/>
              </a:spcBef>
              <a:spcAft>
                <a:spcPts val="0"/>
              </a:spcAft>
              <a:buNone/>
              <a:defRPr sz="1800">
                <a:solidFill>
                  <a:schemeClr val="accent4"/>
                </a:solidFill>
                <a:latin typeface="Oswald"/>
                <a:ea typeface="Oswald"/>
                <a:cs typeface="Oswald"/>
                <a:sym typeface="Oswald"/>
              </a:defRPr>
            </a:lvl6pPr>
            <a:lvl7pPr lvl="6">
              <a:spcBef>
                <a:spcPts val="1600"/>
              </a:spcBef>
              <a:spcAft>
                <a:spcPts val="0"/>
              </a:spcAft>
              <a:buNone/>
              <a:defRPr sz="1800">
                <a:solidFill>
                  <a:schemeClr val="accent4"/>
                </a:solidFill>
                <a:latin typeface="Oswald"/>
                <a:ea typeface="Oswald"/>
                <a:cs typeface="Oswald"/>
                <a:sym typeface="Oswald"/>
              </a:defRPr>
            </a:lvl7pPr>
            <a:lvl8pPr lvl="7">
              <a:spcBef>
                <a:spcPts val="1600"/>
              </a:spcBef>
              <a:spcAft>
                <a:spcPts val="0"/>
              </a:spcAft>
              <a:buNone/>
              <a:defRPr sz="1800">
                <a:solidFill>
                  <a:schemeClr val="accent4"/>
                </a:solidFill>
                <a:latin typeface="Oswald"/>
                <a:ea typeface="Oswald"/>
                <a:cs typeface="Oswald"/>
                <a:sym typeface="Oswald"/>
              </a:defRPr>
            </a:lvl8pPr>
            <a:lvl9pPr lvl="8">
              <a:spcBef>
                <a:spcPts val="1600"/>
              </a:spcBef>
              <a:spcAft>
                <a:spcPts val="1600"/>
              </a:spcAft>
              <a:buNone/>
              <a:defRPr sz="1800">
                <a:solidFill>
                  <a:schemeClr val="accent4"/>
                </a:solidFill>
                <a:latin typeface="Oswald"/>
                <a:ea typeface="Oswald"/>
                <a:cs typeface="Oswald"/>
                <a:sym typeface="Oswald"/>
              </a:defRPr>
            </a:lvl9pPr>
          </a:lstStyle>
          <a:p/>
        </p:txBody>
      </p:sp>
      <p:sp>
        <p:nvSpPr>
          <p:cNvPr id="83" name="Google Shape;83;p14"/>
          <p:cNvSpPr txBox="1"/>
          <p:nvPr>
            <p:ph idx="2" type="subTitle"/>
          </p:nvPr>
        </p:nvSpPr>
        <p:spPr>
          <a:xfrm>
            <a:off x="1463040" y="2948834"/>
            <a:ext cx="2469000" cy="530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sz="1400">
                <a:solidFill>
                  <a:schemeClr val="dk2"/>
                </a:solidFill>
              </a:defRPr>
            </a:lvl1pPr>
            <a:lvl2pPr lvl="1">
              <a:lnSpc>
                <a:spcPct val="100000"/>
              </a:lnSpc>
              <a:spcBef>
                <a:spcPts val="1600"/>
              </a:spcBef>
              <a:spcAft>
                <a:spcPts val="0"/>
              </a:spcAft>
              <a:buNone/>
              <a:defRPr sz="1400">
                <a:solidFill>
                  <a:schemeClr val="dk2"/>
                </a:solidFill>
              </a:defRPr>
            </a:lvl2pPr>
            <a:lvl3pPr lvl="2">
              <a:lnSpc>
                <a:spcPct val="100000"/>
              </a:lnSpc>
              <a:spcBef>
                <a:spcPts val="1600"/>
              </a:spcBef>
              <a:spcAft>
                <a:spcPts val="0"/>
              </a:spcAft>
              <a:buNone/>
              <a:defRPr sz="1400">
                <a:solidFill>
                  <a:schemeClr val="dk2"/>
                </a:solidFill>
              </a:defRPr>
            </a:lvl3pPr>
            <a:lvl4pPr lvl="3">
              <a:lnSpc>
                <a:spcPct val="100000"/>
              </a:lnSpc>
              <a:spcBef>
                <a:spcPts val="1600"/>
              </a:spcBef>
              <a:spcAft>
                <a:spcPts val="0"/>
              </a:spcAft>
              <a:buNone/>
              <a:defRPr sz="1400">
                <a:solidFill>
                  <a:schemeClr val="dk2"/>
                </a:solidFill>
              </a:defRPr>
            </a:lvl4pPr>
            <a:lvl5pPr lvl="4">
              <a:lnSpc>
                <a:spcPct val="100000"/>
              </a:lnSpc>
              <a:spcBef>
                <a:spcPts val="1600"/>
              </a:spcBef>
              <a:spcAft>
                <a:spcPts val="0"/>
              </a:spcAft>
              <a:buNone/>
              <a:defRPr sz="1400">
                <a:solidFill>
                  <a:schemeClr val="dk2"/>
                </a:solidFill>
              </a:defRPr>
            </a:lvl5pPr>
            <a:lvl6pPr lvl="5">
              <a:lnSpc>
                <a:spcPct val="100000"/>
              </a:lnSpc>
              <a:spcBef>
                <a:spcPts val="1600"/>
              </a:spcBef>
              <a:spcAft>
                <a:spcPts val="0"/>
              </a:spcAft>
              <a:buNone/>
              <a:defRPr sz="1400">
                <a:solidFill>
                  <a:schemeClr val="dk2"/>
                </a:solidFill>
              </a:defRPr>
            </a:lvl6pPr>
            <a:lvl7pPr lvl="6">
              <a:lnSpc>
                <a:spcPct val="100000"/>
              </a:lnSpc>
              <a:spcBef>
                <a:spcPts val="1600"/>
              </a:spcBef>
              <a:spcAft>
                <a:spcPts val="0"/>
              </a:spcAft>
              <a:buNone/>
              <a:defRPr sz="1400">
                <a:solidFill>
                  <a:schemeClr val="dk2"/>
                </a:solidFill>
              </a:defRPr>
            </a:lvl7pPr>
            <a:lvl8pPr lvl="7">
              <a:lnSpc>
                <a:spcPct val="100000"/>
              </a:lnSpc>
              <a:spcBef>
                <a:spcPts val="1600"/>
              </a:spcBef>
              <a:spcAft>
                <a:spcPts val="0"/>
              </a:spcAft>
              <a:buNone/>
              <a:defRPr sz="1400">
                <a:solidFill>
                  <a:schemeClr val="dk2"/>
                </a:solidFill>
              </a:defRPr>
            </a:lvl8pPr>
            <a:lvl9pPr lvl="8">
              <a:lnSpc>
                <a:spcPct val="100000"/>
              </a:lnSpc>
              <a:spcBef>
                <a:spcPts val="1600"/>
              </a:spcBef>
              <a:spcAft>
                <a:spcPts val="1600"/>
              </a:spcAft>
              <a:buNone/>
              <a:defRPr sz="1400">
                <a:solidFill>
                  <a:schemeClr val="dk2"/>
                </a:solidFill>
              </a:defRPr>
            </a:lvl9pPr>
          </a:lstStyle>
          <a:p/>
        </p:txBody>
      </p:sp>
      <p:sp>
        <p:nvSpPr>
          <p:cNvPr id="84" name="Google Shape;84;p14"/>
          <p:cNvSpPr txBox="1"/>
          <p:nvPr>
            <p:ph hasCustomPrompt="1" idx="3" type="title"/>
          </p:nvPr>
        </p:nvSpPr>
        <p:spPr>
          <a:xfrm>
            <a:off x="786375" y="3683399"/>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85" name="Google Shape;85;p14"/>
          <p:cNvSpPr txBox="1"/>
          <p:nvPr>
            <p:ph idx="4" type="subTitle"/>
          </p:nvPr>
        </p:nvSpPr>
        <p:spPr>
          <a:xfrm>
            <a:off x="1463040" y="3559423"/>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86" name="Google Shape;86;p14"/>
          <p:cNvSpPr txBox="1"/>
          <p:nvPr>
            <p:ph idx="5" type="subTitle"/>
          </p:nvPr>
        </p:nvSpPr>
        <p:spPr>
          <a:xfrm>
            <a:off x="1463040" y="4058172"/>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87" name="Google Shape;87;p14"/>
          <p:cNvSpPr txBox="1"/>
          <p:nvPr>
            <p:ph hasCustomPrompt="1" idx="6" type="title"/>
          </p:nvPr>
        </p:nvSpPr>
        <p:spPr>
          <a:xfrm flipH="1">
            <a:off x="4846325" y="2572936"/>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88" name="Google Shape;88;p14"/>
          <p:cNvSpPr txBox="1"/>
          <p:nvPr>
            <p:ph idx="7" type="subTitle"/>
          </p:nvPr>
        </p:nvSpPr>
        <p:spPr>
          <a:xfrm flipH="1">
            <a:off x="5522976" y="2449202"/>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89" name="Google Shape;89;p14"/>
          <p:cNvSpPr txBox="1"/>
          <p:nvPr>
            <p:ph idx="8" type="subTitle"/>
          </p:nvPr>
        </p:nvSpPr>
        <p:spPr>
          <a:xfrm flipH="1">
            <a:off x="5522856" y="2948834"/>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90" name="Google Shape;90;p14"/>
          <p:cNvSpPr txBox="1"/>
          <p:nvPr>
            <p:ph hasCustomPrompt="1" idx="9" type="title"/>
          </p:nvPr>
        </p:nvSpPr>
        <p:spPr>
          <a:xfrm flipH="1">
            <a:off x="4846325" y="3683399"/>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91" name="Google Shape;91;p14"/>
          <p:cNvSpPr txBox="1"/>
          <p:nvPr>
            <p:ph idx="13" type="subTitle"/>
          </p:nvPr>
        </p:nvSpPr>
        <p:spPr>
          <a:xfrm flipH="1">
            <a:off x="5522976" y="3559423"/>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92" name="Google Shape;92;p14"/>
          <p:cNvSpPr txBox="1"/>
          <p:nvPr>
            <p:ph idx="14" type="subTitle"/>
          </p:nvPr>
        </p:nvSpPr>
        <p:spPr>
          <a:xfrm flipH="1">
            <a:off x="5522856" y="4058172"/>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pic>
        <p:nvPicPr>
          <p:cNvPr id="93" name="Google Shape;93;p14"/>
          <p:cNvPicPr preferRelativeResize="0"/>
          <p:nvPr/>
        </p:nvPicPr>
        <p:blipFill rotWithShape="1">
          <a:blip r:embed="rId2">
            <a:alphaModFix/>
          </a:blip>
          <a:srcRect b="99" l="0" r="0" t="109"/>
          <a:stretch/>
        </p:blipFill>
        <p:spPr>
          <a:xfrm>
            <a:off x="0" y="-35412"/>
            <a:ext cx="3314701" cy="2143124"/>
          </a:xfrm>
          <a:prstGeom prst="rect">
            <a:avLst/>
          </a:prstGeom>
          <a:noFill/>
          <a:ln>
            <a:noFill/>
          </a:ln>
        </p:spPr>
      </p:pic>
      <p:pic>
        <p:nvPicPr>
          <p:cNvPr id="94" name="Google Shape;94;p14"/>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95" name="Google Shape;95;p14"/>
          <p:cNvPicPr preferRelativeResize="0"/>
          <p:nvPr/>
        </p:nvPicPr>
        <p:blipFill rotWithShape="1">
          <a:blip r:embed="rId4">
            <a:alphaModFix/>
          </a:blip>
          <a:srcRect b="11505" l="0" r="0" t="-4972"/>
          <a:stretch/>
        </p:blipFill>
        <p:spPr>
          <a:xfrm rot="10800000">
            <a:off x="7701639" y="0"/>
            <a:ext cx="1458274" cy="972175"/>
          </a:xfrm>
          <a:prstGeom prst="rect">
            <a:avLst/>
          </a:prstGeom>
          <a:noFill/>
          <a:ln>
            <a:noFill/>
          </a:ln>
        </p:spPr>
      </p:pic>
      <p:sp>
        <p:nvSpPr>
          <p:cNvPr id="96" name="Google Shape;96;p14"/>
          <p:cNvSpPr txBox="1"/>
          <p:nvPr>
            <p:ph idx="15" type="title"/>
          </p:nvPr>
        </p:nvSpPr>
        <p:spPr>
          <a:xfrm>
            <a:off x="4572000" y="539500"/>
            <a:ext cx="3858900" cy="841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500">
                <a:solidFill>
                  <a:schemeClr val="accent1"/>
                </a:solidFill>
              </a:defRPr>
            </a:lvl1pPr>
            <a:lvl2pPr lvl="1" rtl="0" algn="ctr">
              <a:spcBef>
                <a:spcPts val="0"/>
              </a:spcBef>
              <a:spcAft>
                <a:spcPts val="0"/>
              </a:spcAft>
              <a:buNone/>
              <a:defRPr>
                <a:solidFill>
                  <a:schemeClr val="accent1"/>
                </a:solidFill>
                <a:latin typeface="Open Sans"/>
                <a:ea typeface="Open Sans"/>
                <a:cs typeface="Open Sans"/>
                <a:sym typeface="Open Sans"/>
              </a:defRPr>
            </a:lvl2pPr>
            <a:lvl3pPr lvl="2" rtl="0" algn="ctr">
              <a:spcBef>
                <a:spcPts val="0"/>
              </a:spcBef>
              <a:spcAft>
                <a:spcPts val="0"/>
              </a:spcAft>
              <a:buNone/>
              <a:defRPr>
                <a:solidFill>
                  <a:schemeClr val="accent1"/>
                </a:solidFill>
                <a:latin typeface="Open Sans"/>
                <a:ea typeface="Open Sans"/>
                <a:cs typeface="Open Sans"/>
                <a:sym typeface="Open Sans"/>
              </a:defRPr>
            </a:lvl3pPr>
            <a:lvl4pPr lvl="3" rtl="0" algn="ctr">
              <a:spcBef>
                <a:spcPts val="0"/>
              </a:spcBef>
              <a:spcAft>
                <a:spcPts val="0"/>
              </a:spcAft>
              <a:buNone/>
              <a:defRPr>
                <a:solidFill>
                  <a:schemeClr val="accent1"/>
                </a:solidFill>
                <a:latin typeface="Open Sans"/>
                <a:ea typeface="Open Sans"/>
                <a:cs typeface="Open Sans"/>
                <a:sym typeface="Open Sans"/>
              </a:defRPr>
            </a:lvl4pPr>
            <a:lvl5pPr lvl="4" rtl="0" algn="ctr">
              <a:spcBef>
                <a:spcPts val="0"/>
              </a:spcBef>
              <a:spcAft>
                <a:spcPts val="0"/>
              </a:spcAft>
              <a:buNone/>
              <a:defRPr>
                <a:solidFill>
                  <a:schemeClr val="accent1"/>
                </a:solidFill>
                <a:latin typeface="Open Sans"/>
                <a:ea typeface="Open Sans"/>
                <a:cs typeface="Open Sans"/>
                <a:sym typeface="Open Sans"/>
              </a:defRPr>
            </a:lvl5pPr>
            <a:lvl6pPr lvl="5" rtl="0" algn="ctr">
              <a:spcBef>
                <a:spcPts val="0"/>
              </a:spcBef>
              <a:spcAft>
                <a:spcPts val="0"/>
              </a:spcAft>
              <a:buNone/>
              <a:defRPr>
                <a:solidFill>
                  <a:schemeClr val="accent1"/>
                </a:solidFill>
                <a:latin typeface="Open Sans"/>
                <a:ea typeface="Open Sans"/>
                <a:cs typeface="Open Sans"/>
                <a:sym typeface="Open Sans"/>
              </a:defRPr>
            </a:lvl6pPr>
            <a:lvl7pPr lvl="6" rtl="0" algn="ctr">
              <a:spcBef>
                <a:spcPts val="0"/>
              </a:spcBef>
              <a:spcAft>
                <a:spcPts val="0"/>
              </a:spcAft>
              <a:buNone/>
              <a:defRPr>
                <a:solidFill>
                  <a:schemeClr val="accent1"/>
                </a:solidFill>
                <a:latin typeface="Open Sans"/>
                <a:ea typeface="Open Sans"/>
                <a:cs typeface="Open Sans"/>
                <a:sym typeface="Open Sans"/>
              </a:defRPr>
            </a:lvl7pPr>
            <a:lvl8pPr lvl="7" rtl="0" algn="ctr">
              <a:spcBef>
                <a:spcPts val="0"/>
              </a:spcBef>
              <a:spcAft>
                <a:spcPts val="0"/>
              </a:spcAft>
              <a:buNone/>
              <a:defRPr>
                <a:solidFill>
                  <a:schemeClr val="accent1"/>
                </a:solidFill>
                <a:latin typeface="Open Sans"/>
                <a:ea typeface="Open Sans"/>
                <a:cs typeface="Open Sans"/>
                <a:sym typeface="Open Sans"/>
              </a:defRPr>
            </a:lvl8pPr>
            <a:lvl9pPr lvl="8" rtl="0" algn="ctr">
              <a:spcBef>
                <a:spcPts val="0"/>
              </a:spcBef>
              <a:spcAft>
                <a:spcPts val="0"/>
              </a:spcAft>
              <a:buNone/>
              <a:defRPr>
                <a:solidFill>
                  <a:schemeClr val="accent1"/>
                </a:solidFill>
                <a:latin typeface="Open Sans"/>
                <a:ea typeface="Open Sans"/>
                <a:cs typeface="Open Sans"/>
                <a:sym typeface="Open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four columns">
  <p:cSld name="CUSTOM_2">
    <p:spTree>
      <p:nvGrpSpPr>
        <p:cNvPr id="97" name="Shape 97"/>
        <p:cNvGrpSpPr/>
        <p:nvPr/>
      </p:nvGrpSpPr>
      <p:grpSpPr>
        <a:xfrm>
          <a:off x="0" y="0"/>
          <a:ext cx="0" cy="0"/>
          <a:chOff x="0" y="0"/>
          <a:chExt cx="0" cy="0"/>
        </a:xfrm>
      </p:grpSpPr>
      <p:sp>
        <p:nvSpPr>
          <p:cNvPr id="98" name="Google Shape;98;p15"/>
          <p:cNvSpPr txBox="1"/>
          <p:nvPr>
            <p:ph type="title"/>
          </p:nvPr>
        </p:nvSpPr>
        <p:spPr>
          <a:xfrm>
            <a:off x="5253023" y="2929125"/>
            <a:ext cx="2997900" cy="12618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a:solidFill>
                  <a:schemeClr val="lt1"/>
                </a:solidFill>
              </a:defRPr>
            </a:lvl1pPr>
            <a:lvl2pPr lvl="1" rtl="0" algn="ctr">
              <a:spcBef>
                <a:spcPts val="0"/>
              </a:spcBef>
              <a:spcAft>
                <a:spcPts val="0"/>
              </a:spcAft>
              <a:buNone/>
              <a:defRPr>
                <a:latin typeface="Open Sans"/>
                <a:ea typeface="Open Sans"/>
                <a:cs typeface="Open Sans"/>
                <a:sym typeface="Open Sans"/>
              </a:defRPr>
            </a:lvl2pPr>
            <a:lvl3pPr lvl="2" rtl="0" algn="ctr">
              <a:spcBef>
                <a:spcPts val="0"/>
              </a:spcBef>
              <a:spcAft>
                <a:spcPts val="0"/>
              </a:spcAft>
              <a:buNone/>
              <a:defRPr>
                <a:latin typeface="Open Sans"/>
                <a:ea typeface="Open Sans"/>
                <a:cs typeface="Open Sans"/>
                <a:sym typeface="Open Sans"/>
              </a:defRPr>
            </a:lvl3pPr>
            <a:lvl4pPr lvl="3" rtl="0" algn="ctr">
              <a:spcBef>
                <a:spcPts val="0"/>
              </a:spcBef>
              <a:spcAft>
                <a:spcPts val="0"/>
              </a:spcAft>
              <a:buNone/>
              <a:defRPr>
                <a:latin typeface="Open Sans"/>
                <a:ea typeface="Open Sans"/>
                <a:cs typeface="Open Sans"/>
                <a:sym typeface="Open Sans"/>
              </a:defRPr>
            </a:lvl4pPr>
            <a:lvl5pPr lvl="4" rtl="0" algn="ctr">
              <a:spcBef>
                <a:spcPts val="0"/>
              </a:spcBef>
              <a:spcAft>
                <a:spcPts val="0"/>
              </a:spcAft>
              <a:buNone/>
              <a:defRPr>
                <a:latin typeface="Open Sans"/>
                <a:ea typeface="Open Sans"/>
                <a:cs typeface="Open Sans"/>
                <a:sym typeface="Open Sans"/>
              </a:defRPr>
            </a:lvl5pPr>
            <a:lvl6pPr lvl="5" rtl="0" algn="ctr">
              <a:spcBef>
                <a:spcPts val="0"/>
              </a:spcBef>
              <a:spcAft>
                <a:spcPts val="0"/>
              </a:spcAft>
              <a:buNone/>
              <a:defRPr>
                <a:latin typeface="Open Sans"/>
                <a:ea typeface="Open Sans"/>
                <a:cs typeface="Open Sans"/>
                <a:sym typeface="Open Sans"/>
              </a:defRPr>
            </a:lvl6pPr>
            <a:lvl7pPr lvl="6" rtl="0" algn="ctr">
              <a:spcBef>
                <a:spcPts val="0"/>
              </a:spcBef>
              <a:spcAft>
                <a:spcPts val="0"/>
              </a:spcAft>
              <a:buNone/>
              <a:defRPr>
                <a:latin typeface="Open Sans"/>
                <a:ea typeface="Open Sans"/>
                <a:cs typeface="Open Sans"/>
                <a:sym typeface="Open Sans"/>
              </a:defRPr>
            </a:lvl7pPr>
            <a:lvl8pPr lvl="7" rtl="0" algn="ctr">
              <a:spcBef>
                <a:spcPts val="0"/>
              </a:spcBef>
              <a:spcAft>
                <a:spcPts val="0"/>
              </a:spcAft>
              <a:buNone/>
              <a:defRPr>
                <a:latin typeface="Open Sans"/>
                <a:ea typeface="Open Sans"/>
                <a:cs typeface="Open Sans"/>
                <a:sym typeface="Open Sans"/>
              </a:defRPr>
            </a:lvl8pPr>
            <a:lvl9pPr lvl="8" rtl="0" algn="ctr">
              <a:spcBef>
                <a:spcPts val="0"/>
              </a:spcBef>
              <a:spcAft>
                <a:spcPts val="0"/>
              </a:spcAft>
              <a:buNone/>
              <a:defRPr>
                <a:latin typeface="Open Sans"/>
                <a:ea typeface="Open Sans"/>
                <a:cs typeface="Open Sans"/>
                <a:sym typeface="Open Sans"/>
              </a:defRPr>
            </a:lvl9pPr>
          </a:lstStyle>
          <a:p/>
        </p:txBody>
      </p:sp>
      <p:pic>
        <p:nvPicPr>
          <p:cNvPr id="99" name="Google Shape;99;p15"/>
          <p:cNvPicPr preferRelativeResize="0"/>
          <p:nvPr/>
        </p:nvPicPr>
        <p:blipFill rotWithShape="1">
          <a:blip r:embed="rId2">
            <a:alphaModFix/>
          </a:blip>
          <a:srcRect b="0" l="19" r="29" t="0"/>
          <a:stretch/>
        </p:blipFill>
        <p:spPr>
          <a:xfrm rot="10800000">
            <a:off x="-11699" y="-141374"/>
            <a:ext cx="1097279" cy="995389"/>
          </a:xfrm>
          <a:prstGeom prst="rect">
            <a:avLst/>
          </a:prstGeom>
          <a:noFill/>
          <a:ln>
            <a:noFill/>
          </a:ln>
        </p:spPr>
      </p:pic>
      <p:pic>
        <p:nvPicPr>
          <p:cNvPr id="100" name="Google Shape;100;p15"/>
          <p:cNvPicPr preferRelativeResize="0"/>
          <p:nvPr/>
        </p:nvPicPr>
        <p:blipFill rotWithShape="1">
          <a:blip r:embed="rId3">
            <a:alphaModFix/>
          </a:blip>
          <a:srcRect b="0" l="19" r="19" t="0"/>
          <a:stretch/>
        </p:blipFill>
        <p:spPr>
          <a:xfrm>
            <a:off x="253469" y="4414100"/>
            <a:ext cx="566927" cy="564704"/>
          </a:xfrm>
          <a:prstGeom prst="rect">
            <a:avLst/>
          </a:prstGeom>
          <a:noFill/>
          <a:ln>
            <a:noFill/>
          </a:ln>
        </p:spPr>
      </p:pic>
      <p:sp>
        <p:nvSpPr>
          <p:cNvPr id="101" name="Google Shape;101;p15"/>
          <p:cNvSpPr txBox="1"/>
          <p:nvPr>
            <p:ph idx="1" type="subTitle"/>
          </p:nvPr>
        </p:nvSpPr>
        <p:spPr>
          <a:xfrm>
            <a:off x="842050" y="104316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02" name="Google Shape;102;p15"/>
          <p:cNvSpPr txBox="1"/>
          <p:nvPr>
            <p:ph idx="2" type="subTitle"/>
          </p:nvPr>
        </p:nvSpPr>
        <p:spPr>
          <a:xfrm>
            <a:off x="842050" y="139672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03" name="Google Shape;103;p15"/>
          <p:cNvSpPr txBox="1"/>
          <p:nvPr>
            <p:ph idx="3" type="subTitle"/>
          </p:nvPr>
        </p:nvSpPr>
        <p:spPr>
          <a:xfrm>
            <a:off x="842050" y="3003024"/>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04" name="Google Shape;104;p15"/>
          <p:cNvSpPr txBox="1"/>
          <p:nvPr>
            <p:ph idx="4" type="subTitle"/>
          </p:nvPr>
        </p:nvSpPr>
        <p:spPr>
          <a:xfrm>
            <a:off x="842050" y="3359640"/>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05" name="Google Shape;105;p15"/>
          <p:cNvSpPr txBox="1"/>
          <p:nvPr>
            <p:ph idx="5" type="subTitle"/>
          </p:nvPr>
        </p:nvSpPr>
        <p:spPr>
          <a:xfrm flipH="1">
            <a:off x="2615950" y="104316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06" name="Google Shape;106;p15"/>
          <p:cNvSpPr txBox="1"/>
          <p:nvPr>
            <p:ph idx="6" type="subTitle"/>
          </p:nvPr>
        </p:nvSpPr>
        <p:spPr>
          <a:xfrm flipH="1">
            <a:off x="2616022" y="139672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07" name="Google Shape;107;p15"/>
          <p:cNvSpPr txBox="1"/>
          <p:nvPr>
            <p:ph idx="7" type="subTitle"/>
          </p:nvPr>
        </p:nvSpPr>
        <p:spPr>
          <a:xfrm flipH="1">
            <a:off x="2615950" y="3003024"/>
            <a:ext cx="14265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08" name="Google Shape;108;p15"/>
          <p:cNvSpPr txBox="1"/>
          <p:nvPr>
            <p:ph idx="8" type="subTitle"/>
          </p:nvPr>
        </p:nvSpPr>
        <p:spPr>
          <a:xfrm flipH="1">
            <a:off x="2616022" y="3359640"/>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ix columns">
  <p:cSld name="CUSTOM_3">
    <p:spTree>
      <p:nvGrpSpPr>
        <p:cNvPr id="109" name="Shape 109"/>
        <p:cNvGrpSpPr/>
        <p:nvPr/>
      </p:nvGrpSpPr>
      <p:grpSpPr>
        <a:xfrm>
          <a:off x="0" y="0"/>
          <a:ext cx="0" cy="0"/>
          <a:chOff x="0" y="0"/>
          <a:chExt cx="0" cy="0"/>
        </a:xfrm>
      </p:grpSpPr>
      <p:pic>
        <p:nvPicPr>
          <p:cNvPr id="110" name="Google Shape;110;p16"/>
          <p:cNvPicPr preferRelativeResize="0"/>
          <p:nvPr/>
        </p:nvPicPr>
        <p:blipFill rotWithShape="1">
          <a:blip r:embed="rId2">
            <a:alphaModFix/>
          </a:blip>
          <a:srcRect b="49" l="0" r="0" t="59"/>
          <a:stretch/>
        </p:blipFill>
        <p:spPr>
          <a:xfrm flipH="1" rot="10800000">
            <a:off x="5863777" y="3440457"/>
            <a:ext cx="3355847" cy="2171980"/>
          </a:xfrm>
          <a:prstGeom prst="rect">
            <a:avLst/>
          </a:prstGeom>
          <a:noFill/>
          <a:ln>
            <a:noFill/>
          </a:ln>
        </p:spPr>
      </p:pic>
      <p:sp>
        <p:nvSpPr>
          <p:cNvPr id="111" name="Google Shape;111;p16"/>
          <p:cNvSpPr txBox="1"/>
          <p:nvPr>
            <p:ph type="title"/>
          </p:nvPr>
        </p:nvSpPr>
        <p:spPr>
          <a:xfrm>
            <a:off x="5980176" y="1803600"/>
            <a:ext cx="2450700" cy="15363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1"/>
              </a:buClr>
              <a:buSzPts val="3500"/>
              <a:buNone/>
              <a:defRPr sz="3500">
                <a:solidFill>
                  <a:schemeClr val="accent4"/>
                </a:solidFill>
              </a:defRPr>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112" name="Google Shape;112;p16"/>
          <p:cNvSpPr txBox="1"/>
          <p:nvPr>
            <p:ph idx="1" type="subTitle"/>
          </p:nvPr>
        </p:nvSpPr>
        <p:spPr>
          <a:xfrm>
            <a:off x="1481328" y="640829"/>
            <a:ext cx="1700700" cy="366000"/>
          </a:xfrm>
          <a:prstGeom prst="rect">
            <a:avLst/>
          </a:prstGeom>
          <a:noFill/>
        </p:spPr>
        <p:txBody>
          <a:bodyPr anchorCtr="0" anchor="t" bIns="91425" lIns="91425" spcFirstLastPara="1" rIns="91425" wrap="square" tIns="91425">
            <a:noAutofit/>
          </a:bodyPr>
          <a:lstStyle>
            <a:lvl1pPr lv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13" name="Google Shape;113;p16"/>
          <p:cNvSpPr txBox="1"/>
          <p:nvPr>
            <p:ph idx="2" type="subTitle"/>
          </p:nvPr>
        </p:nvSpPr>
        <p:spPr>
          <a:xfrm>
            <a:off x="1481328" y="1003541"/>
            <a:ext cx="1700100" cy="713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a:solidFill>
                  <a:schemeClr val="dk2"/>
                </a:solidFill>
              </a:defRPr>
            </a:lvl1pPr>
            <a:lvl2pPr lvl="1">
              <a:spcBef>
                <a:spcPts val="1600"/>
              </a:spcBef>
              <a:spcAft>
                <a:spcPts val="0"/>
              </a:spcAft>
              <a:buClr>
                <a:schemeClr val="dk2"/>
              </a:buClr>
              <a:buSzPts val="1400"/>
              <a:buNone/>
              <a:defRPr>
                <a:solidFill>
                  <a:schemeClr val="dk2"/>
                </a:solidFill>
              </a:defRPr>
            </a:lvl2pPr>
            <a:lvl3pPr lvl="2">
              <a:spcBef>
                <a:spcPts val="1600"/>
              </a:spcBef>
              <a:spcAft>
                <a:spcPts val="0"/>
              </a:spcAft>
              <a:buClr>
                <a:schemeClr val="dk2"/>
              </a:buClr>
              <a:buSzPts val="1400"/>
              <a:buNone/>
              <a:defRPr>
                <a:solidFill>
                  <a:schemeClr val="dk2"/>
                </a:solidFill>
              </a:defRPr>
            </a:lvl3pPr>
            <a:lvl4pPr lvl="3">
              <a:spcBef>
                <a:spcPts val="1600"/>
              </a:spcBef>
              <a:spcAft>
                <a:spcPts val="0"/>
              </a:spcAft>
              <a:buClr>
                <a:schemeClr val="dk2"/>
              </a:buClr>
              <a:buSzPts val="1400"/>
              <a:buNone/>
              <a:defRPr>
                <a:solidFill>
                  <a:schemeClr val="dk2"/>
                </a:solidFill>
              </a:defRPr>
            </a:lvl4pPr>
            <a:lvl5pPr lvl="4">
              <a:spcBef>
                <a:spcPts val="1600"/>
              </a:spcBef>
              <a:spcAft>
                <a:spcPts val="0"/>
              </a:spcAft>
              <a:buClr>
                <a:schemeClr val="dk2"/>
              </a:buClr>
              <a:buSzPts val="1400"/>
              <a:buNone/>
              <a:defRPr>
                <a:solidFill>
                  <a:schemeClr val="dk2"/>
                </a:solidFill>
              </a:defRPr>
            </a:lvl5pPr>
            <a:lvl6pPr lvl="5">
              <a:spcBef>
                <a:spcPts val="1600"/>
              </a:spcBef>
              <a:spcAft>
                <a:spcPts val="0"/>
              </a:spcAft>
              <a:buClr>
                <a:schemeClr val="dk2"/>
              </a:buClr>
              <a:buSzPts val="1400"/>
              <a:buNone/>
              <a:defRPr>
                <a:solidFill>
                  <a:schemeClr val="dk2"/>
                </a:solidFill>
              </a:defRPr>
            </a:lvl6pPr>
            <a:lvl7pPr lvl="6">
              <a:spcBef>
                <a:spcPts val="1600"/>
              </a:spcBef>
              <a:spcAft>
                <a:spcPts val="0"/>
              </a:spcAft>
              <a:buClr>
                <a:schemeClr val="dk2"/>
              </a:buClr>
              <a:buSzPts val="1400"/>
              <a:buNone/>
              <a:defRPr>
                <a:solidFill>
                  <a:schemeClr val="dk2"/>
                </a:solidFill>
              </a:defRPr>
            </a:lvl7pPr>
            <a:lvl8pPr lvl="7">
              <a:spcBef>
                <a:spcPts val="1600"/>
              </a:spcBef>
              <a:spcAft>
                <a:spcPts val="0"/>
              </a:spcAft>
              <a:buClr>
                <a:schemeClr val="dk2"/>
              </a:buClr>
              <a:buSzPts val="1400"/>
              <a:buNone/>
              <a:defRPr>
                <a:solidFill>
                  <a:schemeClr val="dk2"/>
                </a:solidFill>
              </a:defRPr>
            </a:lvl8pPr>
            <a:lvl9pPr lvl="8">
              <a:spcBef>
                <a:spcPts val="1600"/>
              </a:spcBef>
              <a:spcAft>
                <a:spcPts val="1600"/>
              </a:spcAft>
              <a:buClr>
                <a:schemeClr val="dk2"/>
              </a:buClr>
              <a:buSzPts val="1400"/>
              <a:buNone/>
              <a:defRPr>
                <a:solidFill>
                  <a:schemeClr val="dk2"/>
                </a:solidFill>
              </a:defRPr>
            </a:lvl9pPr>
          </a:lstStyle>
          <a:p/>
        </p:txBody>
      </p:sp>
      <p:sp>
        <p:nvSpPr>
          <p:cNvPr id="114" name="Google Shape;114;p16"/>
          <p:cNvSpPr txBox="1"/>
          <p:nvPr>
            <p:ph idx="3" type="subTitle"/>
          </p:nvPr>
        </p:nvSpPr>
        <p:spPr>
          <a:xfrm>
            <a:off x="1481328" y="2067293"/>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15" name="Google Shape;115;p16"/>
          <p:cNvSpPr txBox="1"/>
          <p:nvPr>
            <p:ph idx="4" type="subTitle"/>
          </p:nvPr>
        </p:nvSpPr>
        <p:spPr>
          <a:xfrm>
            <a:off x="1481328" y="2430016"/>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16" name="Google Shape;116;p16"/>
          <p:cNvSpPr txBox="1"/>
          <p:nvPr>
            <p:ph idx="5" type="subTitle"/>
          </p:nvPr>
        </p:nvSpPr>
        <p:spPr>
          <a:xfrm>
            <a:off x="1481328" y="3493757"/>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17" name="Google Shape;117;p16"/>
          <p:cNvSpPr txBox="1"/>
          <p:nvPr>
            <p:ph idx="6" type="subTitle"/>
          </p:nvPr>
        </p:nvSpPr>
        <p:spPr>
          <a:xfrm>
            <a:off x="1481328" y="3856491"/>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18" name="Google Shape;118;p16"/>
          <p:cNvSpPr txBox="1"/>
          <p:nvPr>
            <p:ph idx="7" type="subTitle"/>
          </p:nvPr>
        </p:nvSpPr>
        <p:spPr>
          <a:xfrm>
            <a:off x="4072104" y="640829"/>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19" name="Google Shape;119;p16"/>
          <p:cNvSpPr txBox="1"/>
          <p:nvPr>
            <p:ph idx="8" type="subTitle"/>
          </p:nvPr>
        </p:nvSpPr>
        <p:spPr>
          <a:xfrm>
            <a:off x="4069080" y="1005878"/>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20" name="Google Shape;120;p16"/>
          <p:cNvSpPr txBox="1"/>
          <p:nvPr>
            <p:ph idx="9" type="subTitle"/>
          </p:nvPr>
        </p:nvSpPr>
        <p:spPr>
          <a:xfrm>
            <a:off x="4072104" y="2067293"/>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21" name="Google Shape;121;p16"/>
          <p:cNvSpPr txBox="1"/>
          <p:nvPr>
            <p:ph idx="13" type="subTitle"/>
          </p:nvPr>
        </p:nvSpPr>
        <p:spPr>
          <a:xfrm>
            <a:off x="4069080" y="2432353"/>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22" name="Google Shape;122;p16"/>
          <p:cNvSpPr txBox="1"/>
          <p:nvPr>
            <p:ph idx="14" type="subTitle"/>
          </p:nvPr>
        </p:nvSpPr>
        <p:spPr>
          <a:xfrm>
            <a:off x="4072104" y="3493757"/>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23" name="Google Shape;123;p16"/>
          <p:cNvSpPr txBox="1"/>
          <p:nvPr>
            <p:ph idx="15" type="subTitle"/>
          </p:nvPr>
        </p:nvSpPr>
        <p:spPr>
          <a:xfrm>
            <a:off x="4069080" y="3858828"/>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pic>
        <p:nvPicPr>
          <p:cNvPr id="124" name="Google Shape;124;p16"/>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
    <p:spTree>
      <p:nvGrpSpPr>
        <p:cNvPr id="125" name="Shape 125"/>
        <p:cNvGrpSpPr/>
        <p:nvPr/>
      </p:nvGrpSpPr>
      <p:grpSpPr>
        <a:xfrm>
          <a:off x="0" y="0"/>
          <a:ext cx="0" cy="0"/>
          <a:chOff x="0" y="0"/>
          <a:chExt cx="0" cy="0"/>
        </a:xfrm>
      </p:grpSpPr>
      <p:sp>
        <p:nvSpPr>
          <p:cNvPr id="126" name="Google Shape;126;p17"/>
          <p:cNvSpPr txBox="1"/>
          <p:nvPr>
            <p:ph type="title"/>
          </p:nvPr>
        </p:nvSpPr>
        <p:spPr>
          <a:xfrm>
            <a:off x="4572000" y="539496"/>
            <a:ext cx="3858900" cy="841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500"/>
            </a:lvl1pPr>
            <a:lvl2pPr lvl="1" rtl="0" algn="ctr">
              <a:spcBef>
                <a:spcPts val="0"/>
              </a:spcBef>
              <a:spcAft>
                <a:spcPts val="0"/>
              </a:spcAft>
              <a:buNone/>
              <a:defRPr>
                <a:latin typeface="Open Sans"/>
                <a:ea typeface="Open Sans"/>
                <a:cs typeface="Open Sans"/>
                <a:sym typeface="Open Sans"/>
              </a:defRPr>
            </a:lvl2pPr>
            <a:lvl3pPr lvl="2" rtl="0" algn="ctr">
              <a:spcBef>
                <a:spcPts val="0"/>
              </a:spcBef>
              <a:spcAft>
                <a:spcPts val="0"/>
              </a:spcAft>
              <a:buNone/>
              <a:defRPr>
                <a:latin typeface="Open Sans"/>
                <a:ea typeface="Open Sans"/>
                <a:cs typeface="Open Sans"/>
                <a:sym typeface="Open Sans"/>
              </a:defRPr>
            </a:lvl3pPr>
            <a:lvl4pPr lvl="3" rtl="0" algn="ctr">
              <a:spcBef>
                <a:spcPts val="0"/>
              </a:spcBef>
              <a:spcAft>
                <a:spcPts val="0"/>
              </a:spcAft>
              <a:buNone/>
              <a:defRPr>
                <a:latin typeface="Open Sans"/>
                <a:ea typeface="Open Sans"/>
                <a:cs typeface="Open Sans"/>
                <a:sym typeface="Open Sans"/>
              </a:defRPr>
            </a:lvl4pPr>
            <a:lvl5pPr lvl="4" rtl="0" algn="ctr">
              <a:spcBef>
                <a:spcPts val="0"/>
              </a:spcBef>
              <a:spcAft>
                <a:spcPts val="0"/>
              </a:spcAft>
              <a:buNone/>
              <a:defRPr>
                <a:latin typeface="Open Sans"/>
                <a:ea typeface="Open Sans"/>
                <a:cs typeface="Open Sans"/>
                <a:sym typeface="Open Sans"/>
              </a:defRPr>
            </a:lvl5pPr>
            <a:lvl6pPr lvl="5" rtl="0" algn="ctr">
              <a:spcBef>
                <a:spcPts val="0"/>
              </a:spcBef>
              <a:spcAft>
                <a:spcPts val="0"/>
              </a:spcAft>
              <a:buNone/>
              <a:defRPr>
                <a:latin typeface="Open Sans"/>
                <a:ea typeface="Open Sans"/>
                <a:cs typeface="Open Sans"/>
                <a:sym typeface="Open Sans"/>
              </a:defRPr>
            </a:lvl6pPr>
            <a:lvl7pPr lvl="6" rtl="0" algn="ctr">
              <a:spcBef>
                <a:spcPts val="0"/>
              </a:spcBef>
              <a:spcAft>
                <a:spcPts val="0"/>
              </a:spcAft>
              <a:buNone/>
              <a:defRPr>
                <a:latin typeface="Open Sans"/>
                <a:ea typeface="Open Sans"/>
                <a:cs typeface="Open Sans"/>
                <a:sym typeface="Open Sans"/>
              </a:defRPr>
            </a:lvl7pPr>
            <a:lvl8pPr lvl="7" rtl="0" algn="ctr">
              <a:spcBef>
                <a:spcPts val="0"/>
              </a:spcBef>
              <a:spcAft>
                <a:spcPts val="0"/>
              </a:spcAft>
              <a:buNone/>
              <a:defRPr>
                <a:latin typeface="Open Sans"/>
                <a:ea typeface="Open Sans"/>
                <a:cs typeface="Open Sans"/>
                <a:sym typeface="Open Sans"/>
              </a:defRPr>
            </a:lvl8pPr>
            <a:lvl9pPr lvl="8" rtl="0" algn="ctr">
              <a:spcBef>
                <a:spcPts val="0"/>
              </a:spcBef>
              <a:spcAft>
                <a:spcPts val="0"/>
              </a:spcAft>
              <a:buNone/>
              <a:defRPr>
                <a:latin typeface="Open Sans"/>
                <a:ea typeface="Open Sans"/>
                <a:cs typeface="Open Sans"/>
                <a:sym typeface="Open Sans"/>
              </a:defRPr>
            </a:lvl9pPr>
          </a:lstStyle>
          <a:p/>
        </p:txBody>
      </p:sp>
      <p:pic>
        <p:nvPicPr>
          <p:cNvPr id="127" name="Google Shape;127;p17"/>
          <p:cNvPicPr preferRelativeResize="0"/>
          <p:nvPr/>
        </p:nvPicPr>
        <p:blipFill rotWithShape="1">
          <a:blip r:embed="rId2">
            <a:alphaModFix/>
          </a:blip>
          <a:srcRect b="99" l="0" r="0" t="109"/>
          <a:stretch/>
        </p:blipFill>
        <p:spPr>
          <a:xfrm>
            <a:off x="0" y="-35412"/>
            <a:ext cx="3314701" cy="2143124"/>
          </a:xfrm>
          <a:prstGeom prst="rect">
            <a:avLst/>
          </a:prstGeom>
          <a:noFill/>
          <a:ln>
            <a:noFill/>
          </a:ln>
        </p:spPr>
      </p:pic>
      <p:pic>
        <p:nvPicPr>
          <p:cNvPr id="128" name="Google Shape;128;p17"/>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129" name="Google Shape;129;p17"/>
          <p:cNvPicPr preferRelativeResize="0"/>
          <p:nvPr/>
        </p:nvPicPr>
        <p:blipFill rotWithShape="1">
          <a:blip r:embed="rId4">
            <a:alphaModFix/>
          </a:blip>
          <a:srcRect b="11505" l="0" r="0" t="-4972"/>
          <a:stretch/>
        </p:blipFill>
        <p:spPr>
          <a:xfrm rot="10800000">
            <a:off x="7701639" y="0"/>
            <a:ext cx="1458274" cy="9721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
    <p:spTree>
      <p:nvGrpSpPr>
        <p:cNvPr id="130" name="Shape 130"/>
        <p:cNvGrpSpPr/>
        <p:nvPr/>
      </p:nvGrpSpPr>
      <p:grpSpPr>
        <a:xfrm>
          <a:off x="0" y="0"/>
          <a:ext cx="0" cy="0"/>
          <a:chOff x="0" y="0"/>
          <a:chExt cx="0" cy="0"/>
        </a:xfrm>
      </p:grpSpPr>
      <p:pic>
        <p:nvPicPr>
          <p:cNvPr id="131" name="Google Shape;131;p18"/>
          <p:cNvPicPr preferRelativeResize="0"/>
          <p:nvPr/>
        </p:nvPicPr>
        <p:blipFill rotWithShape="1">
          <a:blip r:embed="rId2">
            <a:alphaModFix/>
          </a:blip>
          <a:srcRect b="-2424" l="0" r="0" t="22148"/>
          <a:stretch/>
        </p:blipFill>
        <p:spPr>
          <a:xfrm rot="10800000">
            <a:off x="713224" y="3907948"/>
            <a:ext cx="3314701" cy="1724075"/>
          </a:xfrm>
          <a:prstGeom prst="rect">
            <a:avLst/>
          </a:prstGeom>
          <a:noFill/>
          <a:ln>
            <a:noFill/>
          </a:ln>
        </p:spPr>
      </p:pic>
      <p:sp>
        <p:nvSpPr>
          <p:cNvPr id="132" name="Google Shape;132;p18"/>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sz="3500"/>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33" name="Google Shape;133;p18"/>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pic>
        <p:nvPicPr>
          <p:cNvPr id="134" name="Google Shape;134;p18"/>
          <p:cNvPicPr preferRelativeResize="0"/>
          <p:nvPr/>
        </p:nvPicPr>
        <p:blipFill rotWithShape="1">
          <a:blip r:embed="rId4">
            <a:alphaModFix/>
          </a:blip>
          <a:srcRect b="0" l="219" r="209" t="0"/>
          <a:stretch/>
        </p:blipFill>
        <p:spPr>
          <a:xfrm rot="10800000">
            <a:off x="8129025" y="4297675"/>
            <a:ext cx="603504" cy="60350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135" name="Shape 135"/>
        <p:cNvGrpSpPr/>
        <p:nvPr/>
      </p:nvGrpSpPr>
      <p:grpSpPr>
        <a:xfrm>
          <a:off x="0" y="0"/>
          <a:ext cx="0" cy="0"/>
          <a:chOff x="0" y="0"/>
          <a:chExt cx="0" cy="0"/>
        </a:xfrm>
      </p:grpSpPr>
      <p:pic>
        <p:nvPicPr>
          <p:cNvPr id="136" name="Google Shape;136;p19"/>
          <p:cNvPicPr preferRelativeResize="0"/>
          <p:nvPr/>
        </p:nvPicPr>
        <p:blipFill rotWithShape="1">
          <a:blip r:embed="rId2">
            <a:alphaModFix/>
          </a:blip>
          <a:srcRect b="0" l="19" r="19" t="0"/>
          <a:stretch/>
        </p:blipFill>
        <p:spPr>
          <a:xfrm>
            <a:off x="101069" y="4414100"/>
            <a:ext cx="566927" cy="564704"/>
          </a:xfrm>
          <a:prstGeom prst="rect">
            <a:avLst/>
          </a:prstGeom>
          <a:noFill/>
          <a:ln>
            <a:noFill/>
          </a:ln>
        </p:spPr>
      </p:pic>
      <p:sp>
        <p:nvSpPr>
          <p:cNvPr id="137" name="Google Shape;137;p19"/>
          <p:cNvSpPr txBox="1"/>
          <p:nvPr>
            <p:ph type="title"/>
          </p:nvPr>
        </p:nvSpPr>
        <p:spPr>
          <a:xfrm>
            <a:off x="713225" y="521225"/>
            <a:ext cx="3621000" cy="1239300"/>
          </a:xfrm>
          <a:prstGeom prst="rect">
            <a:avLst/>
          </a:prstGeom>
        </p:spPr>
        <p:txBody>
          <a:bodyPr anchorCtr="0" anchor="t" bIns="91425" lIns="91425" spcFirstLastPara="1" rIns="91425" wrap="square" tIns="91425">
            <a:noAutofit/>
          </a:bodyPr>
          <a:lstStyle>
            <a:lvl1pPr lvl="0">
              <a:spcBef>
                <a:spcPts val="0"/>
              </a:spcBef>
              <a:spcAft>
                <a:spcPts val="0"/>
              </a:spcAft>
              <a:buSzPts val="6400"/>
              <a:buNone/>
              <a:defRPr sz="6400"/>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p:txBody>
      </p:sp>
      <p:sp>
        <p:nvSpPr>
          <p:cNvPr id="138" name="Google Shape;138;p19"/>
          <p:cNvSpPr txBox="1"/>
          <p:nvPr>
            <p:ph idx="1" type="subTitle"/>
          </p:nvPr>
        </p:nvSpPr>
        <p:spPr>
          <a:xfrm>
            <a:off x="703250" y="1531800"/>
            <a:ext cx="3619500" cy="1239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39" name="Google Shape;139;p19"/>
          <p:cNvSpPr txBox="1"/>
          <p:nvPr/>
        </p:nvSpPr>
        <p:spPr>
          <a:xfrm>
            <a:off x="703250" y="3399700"/>
            <a:ext cx="2699700" cy="8865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2"/>
                </a:solidFill>
                <a:latin typeface="Open Sans"/>
                <a:ea typeface="Open Sans"/>
                <a:cs typeface="Open Sans"/>
                <a:sym typeface="Open Sans"/>
              </a:rPr>
              <a:t>CREDITS: This presentation template was created by </a:t>
            </a:r>
            <a:r>
              <a:rPr b="1" lang="en" sz="1200">
                <a:solidFill>
                  <a:schemeClr val="dk2"/>
                </a:solidFill>
                <a:uFill>
                  <a:noFill/>
                </a:uFill>
                <a:latin typeface="Open Sans"/>
                <a:ea typeface="Open Sans"/>
                <a:cs typeface="Open Sans"/>
                <a:sym typeface="Open Sans"/>
                <a:hlinkClick r:id="rId3">
                  <a:extLst>
                    <a:ext uri="{A12FA001-AC4F-418D-AE19-62706E023703}">
                      <ahyp:hlinkClr val="tx"/>
                    </a:ext>
                  </a:extLst>
                </a:hlinkClick>
              </a:rPr>
              <a:t>Slidesgo</a:t>
            </a:r>
            <a:r>
              <a:rPr lang="en" sz="1200">
                <a:solidFill>
                  <a:schemeClr val="dk2"/>
                </a:solidFill>
                <a:latin typeface="Open Sans"/>
                <a:ea typeface="Open Sans"/>
                <a:cs typeface="Open Sans"/>
                <a:sym typeface="Open Sans"/>
              </a:rPr>
              <a:t>, including icons by </a:t>
            </a:r>
            <a:r>
              <a:rPr b="1" lang="en" sz="1200">
                <a:solidFill>
                  <a:schemeClr val="dk2"/>
                </a:solidFill>
                <a:uFill>
                  <a:noFill/>
                </a:uFill>
                <a:latin typeface="Open Sans"/>
                <a:ea typeface="Open Sans"/>
                <a:cs typeface="Open Sans"/>
                <a:sym typeface="Open Sans"/>
                <a:hlinkClick r:id="rId4">
                  <a:extLst>
                    <a:ext uri="{A12FA001-AC4F-418D-AE19-62706E023703}">
                      <ahyp:hlinkClr val="tx"/>
                    </a:ext>
                  </a:extLst>
                </a:hlinkClick>
              </a:rPr>
              <a:t>Flaticon</a:t>
            </a:r>
            <a:r>
              <a:rPr lang="en" sz="1200">
                <a:solidFill>
                  <a:schemeClr val="dk2"/>
                </a:solidFill>
                <a:latin typeface="Open Sans"/>
                <a:ea typeface="Open Sans"/>
                <a:cs typeface="Open Sans"/>
                <a:sym typeface="Open Sans"/>
              </a:rPr>
              <a:t>, and infographics &amp; images by </a:t>
            </a:r>
            <a:r>
              <a:rPr b="1" lang="en" sz="1200">
                <a:solidFill>
                  <a:schemeClr val="dk2"/>
                </a:solidFill>
                <a:uFill>
                  <a:noFill/>
                </a:uFill>
                <a:latin typeface="Open Sans"/>
                <a:ea typeface="Open Sans"/>
                <a:cs typeface="Open Sans"/>
                <a:sym typeface="Open Sans"/>
                <a:hlinkClick r:id="rId5">
                  <a:extLst>
                    <a:ext uri="{A12FA001-AC4F-418D-AE19-62706E023703}">
                      <ahyp:hlinkClr val="tx"/>
                    </a:ext>
                  </a:extLst>
                </a:hlinkClick>
              </a:rPr>
              <a:t>Freepik</a:t>
            </a:r>
            <a:endParaRPr b="1" sz="12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0" lvl="0" marL="0" rtl="0" algn="l">
              <a:spcBef>
                <a:spcPts val="300"/>
              </a:spcBef>
              <a:spcAft>
                <a:spcPts val="0"/>
              </a:spcAft>
              <a:buNone/>
            </a:pPr>
            <a:r>
              <a:t/>
            </a:r>
            <a:endParaRPr sz="1000">
              <a:solidFill>
                <a:schemeClr val="dk2"/>
              </a:solidFill>
              <a:latin typeface="Krub"/>
              <a:ea typeface="Krub"/>
              <a:cs typeface="Krub"/>
              <a:sym typeface="Krub"/>
            </a:endParaRPr>
          </a:p>
        </p:txBody>
      </p:sp>
      <p:sp>
        <p:nvSpPr>
          <p:cNvPr id="140" name="Google Shape;140;p19"/>
          <p:cNvSpPr txBox="1"/>
          <p:nvPr>
            <p:ph idx="2" type="subTitle"/>
          </p:nvPr>
        </p:nvSpPr>
        <p:spPr>
          <a:xfrm>
            <a:off x="703250" y="4339494"/>
            <a:ext cx="3058200" cy="255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b="1" sz="12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2">
  <p:cSld name="CUSTOM_7">
    <p:spTree>
      <p:nvGrpSpPr>
        <p:cNvPr id="141" name="Shape 141"/>
        <p:cNvGrpSpPr/>
        <p:nvPr/>
      </p:nvGrpSpPr>
      <p:grpSpPr>
        <a:xfrm>
          <a:off x="0" y="0"/>
          <a:ext cx="0" cy="0"/>
          <a:chOff x="0" y="0"/>
          <a:chExt cx="0" cy="0"/>
        </a:xfrm>
      </p:grpSpPr>
      <p:pic>
        <p:nvPicPr>
          <p:cNvPr id="142" name="Google Shape;142;p20"/>
          <p:cNvPicPr preferRelativeResize="0"/>
          <p:nvPr/>
        </p:nvPicPr>
        <p:blipFill rotWithShape="1">
          <a:blip r:embed="rId2">
            <a:alphaModFix/>
          </a:blip>
          <a:srcRect b="-2424" l="0" r="0" t="22148"/>
          <a:stretch/>
        </p:blipFill>
        <p:spPr>
          <a:xfrm rot="10800000">
            <a:off x="713224" y="3907948"/>
            <a:ext cx="3314701" cy="1724075"/>
          </a:xfrm>
          <a:prstGeom prst="rect">
            <a:avLst/>
          </a:prstGeom>
          <a:noFill/>
          <a:ln>
            <a:noFill/>
          </a:ln>
        </p:spPr>
      </p:pic>
      <p:pic>
        <p:nvPicPr>
          <p:cNvPr id="143" name="Google Shape;143;p20"/>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pic>
        <p:nvPicPr>
          <p:cNvPr id="144" name="Google Shape;144;p20"/>
          <p:cNvPicPr preferRelativeResize="0"/>
          <p:nvPr/>
        </p:nvPicPr>
        <p:blipFill rotWithShape="1">
          <a:blip r:embed="rId4">
            <a:alphaModFix/>
          </a:blip>
          <a:srcRect b="0" l="219" r="209" t="0"/>
          <a:stretch/>
        </p:blipFill>
        <p:spPr>
          <a:xfrm rot="10800000">
            <a:off x="8129025" y="4297675"/>
            <a:ext cx="603504" cy="603504"/>
          </a:xfrm>
          <a:prstGeom prst="rect">
            <a:avLst/>
          </a:prstGeom>
          <a:noFill/>
          <a:ln>
            <a:noFill/>
          </a:ln>
        </p:spPr>
      </p:pic>
      <p:sp>
        <p:nvSpPr>
          <p:cNvPr id="145" name="Google Shape;145;p20"/>
          <p:cNvSpPr txBox="1"/>
          <p:nvPr>
            <p:ph type="title"/>
          </p:nvPr>
        </p:nvSpPr>
        <p:spPr>
          <a:xfrm>
            <a:off x="713225" y="1502387"/>
            <a:ext cx="2450700" cy="5670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sz="3500"/>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p:txBody>
      </p:sp>
      <p:sp>
        <p:nvSpPr>
          <p:cNvPr id="146" name="Google Shape;146;p20"/>
          <p:cNvSpPr txBox="1"/>
          <p:nvPr>
            <p:ph idx="1" type="subTitle"/>
          </p:nvPr>
        </p:nvSpPr>
        <p:spPr>
          <a:xfrm>
            <a:off x="713232" y="2208613"/>
            <a:ext cx="2066400" cy="8229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flipH="1">
            <a:off x="0" y="661450"/>
            <a:ext cx="2889425" cy="4482050"/>
            <a:chOff x="6315075" y="708675"/>
            <a:chExt cx="2889425" cy="4482050"/>
          </a:xfrm>
        </p:grpSpPr>
        <p:pic>
          <p:nvPicPr>
            <p:cNvPr id="19" name="Google Shape;19;p3"/>
            <p:cNvPicPr preferRelativeResize="0"/>
            <p:nvPr/>
          </p:nvPicPr>
          <p:blipFill rotWithShape="1">
            <a:blip r:embed="rId2">
              <a:alphaModFix amt="75000"/>
            </a:blip>
            <a:srcRect b="0" l="26101" r="0" t="11598"/>
            <a:stretch/>
          </p:blipFill>
          <p:spPr>
            <a:xfrm rot="10800000">
              <a:off x="6665576" y="1790301"/>
              <a:ext cx="2538924" cy="3400424"/>
            </a:xfrm>
            <a:prstGeom prst="rect">
              <a:avLst/>
            </a:prstGeom>
            <a:noFill/>
            <a:ln>
              <a:noFill/>
            </a:ln>
          </p:spPr>
        </p:pic>
        <p:pic>
          <p:nvPicPr>
            <p:cNvPr id="20" name="Google Shape;20;p3"/>
            <p:cNvPicPr preferRelativeResize="0"/>
            <p:nvPr/>
          </p:nvPicPr>
          <p:blipFill rotWithShape="1">
            <a:blip r:embed="rId3">
              <a:alphaModFix amt="85000"/>
            </a:blip>
            <a:srcRect b="0" l="0" r="58893" t="5455"/>
            <a:stretch/>
          </p:blipFill>
          <p:spPr>
            <a:xfrm>
              <a:off x="7773000" y="708675"/>
              <a:ext cx="1397499" cy="3130700"/>
            </a:xfrm>
            <a:prstGeom prst="rect">
              <a:avLst/>
            </a:prstGeom>
            <a:noFill/>
            <a:ln>
              <a:noFill/>
            </a:ln>
          </p:spPr>
        </p:pic>
        <p:pic>
          <p:nvPicPr>
            <p:cNvPr id="21" name="Google Shape;21;p3"/>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22" name="Google Shape;22;p3"/>
          <p:cNvSpPr txBox="1"/>
          <p:nvPr>
            <p:ph type="title"/>
          </p:nvPr>
        </p:nvSpPr>
        <p:spPr>
          <a:xfrm>
            <a:off x="640080" y="1673352"/>
            <a:ext cx="3858900" cy="1005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3" name="Google Shape;23;p3"/>
          <p:cNvSpPr txBox="1"/>
          <p:nvPr>
            <p:ph hasCustomPrompt="1" idx="2" type="title"/>
          </p:nvPr>
        </p:nvSpPr>
        <p:spPr>
          <a:xfrm>
            <a:off x="640080" y="866900"/>
            <a:ext cx="2370000" cy="115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accent5"/>
              </a:buClr>
              <a:buSzPts val="6000"/>
              <a:buNone/>
              <a:defRPr sz="6000">
                <a:solidFill>
                  <a:schemeClr val="accent5"/>
                </a:solidFill>
              </a:defRPr>
            </a:lvl2pPr>
            <a:lvl3pPr lvl="2" rtl="0" algn="ctr">
              <a:spcBef>
                <a:spcPts val="0"/>
              </a:spcBef>
              <a:spcAft>
                <a:spcPts val="0"/>
              </a:spcAft>
              <a:buClr>
                <a:schemeClr val="accent5"/>
              </a:buClr>
              <a:buSzPts val="6000"/>
              <a:buNone/>
              <a:defRPr sz="6000">
                <a:solidFill>
                  <a:schemeClr val="accent5"/>
                </a:solidFill>
              </a:defRPr>
            </a:lvl3pPr>
            <a:lvl4pPr lvl="3" rtl="0" algn="ctr">
              <a:spcBef>
                <a:spcPts val="0"/>
              </a:spcBef>
              <a:spcAft>
                <a:spcPts val="0"/>
              </a:spcAft>
              <a:buClr>
                <a:schemeClr val="accent5"/>
              </a:buClr>
              <a:buSzPts val="6000"/>
              <a:buNone/>
              <a:defRPr sz="6000">
                <a:solidFill>
                  <a:schemeClr val="accent5"/>
                </a:solidFill>
              </a:defRPr>
            </a:lvl4pPr>
            <a:lvl5pPr lvl="4" rtl="0" algn="ctr">
              <a:spcBef>
                <a:spcPts val="0"/>
              </a:spcBef>
              <a:spcAft>
                <a:spcPts val="0"/>
              </a:spcAft>
              <a:buClr>
                <a:schemeClr val="accent5"/>
              </a:buClr>
              <a:buSzPts val="6000"/>
              <a:buNone/>
              <a:defRPr sz="6000">
                <a:solidFill>
                  <a:schemeClr val="accent5"/>
                </a:solidFill>
              </a:defRPr>
            </a:lvl5pPr>
            <a:lvl6pPr lvl="5" rtl="0" algn="ctr">
              <a:spcBef>
                <a:spcPts val="0"/>
              </a:spcBef>
              <a:spcAft>
                <a:spcPts val="0"/>
              </a:spcAft>
              <a:buClr>
                <a:schemeClr val="accent5"/>
              </a:buClr>
              <a:buSzPts val="6000"/>
              <a:buNone/>
              <a:defRPr sz="6000">
                <a:solidFill>
                  <a:schemeClr val="accent5"/>
                </a:solidFill>
              </a:defRPr>
            </a:lvl6pPr>
            <a:lvl7pPr lvl="6" rtl="0" algn="ctr">
              <a:spcBef>
                <a:spcPts val="0"/>
              </a:spcBef>
              <a:spcAft>
                <a:spcPts val="0"/>
              </a:spcAft>
              <a:buClr>
                <a:schemeClr val="accent5"/>
              </a:buClr>
              <a:buSzPts val="6000"/>
              <a:buNone/>
              <a:defRPr sz="6000">
                <a:solidFill>
                  <a:schemeClr val="accent5"/>
                </a:solidFill>
              </a:defRPr>
            </a:lvl7pPr>
            <a:lvl8pPr lvl="7" rtl="0" algn="ctr">
              <a:spcBef>
                <a:spcPts val="0"/>
              </a:spcBef>
              <a:spcAft>
                <a:spcPts val="0"/>
              </a:spcAft>
              <a:buClr>
                <a:schemeClr val="accent5"/>
              </a:buClr>
              <a:buSzPts val="6000"/>
              <a:buNone/>
              <a:defRPr sz="6000">
                <a:solidFill>
                  <a:schemeClr val="accent5"/>
                </a:solidFill>
              </a:defRPr>
            </a:lvl8pPr>
            <a:lvl9pPr lvl="8" rtl="0" algn="ctr">
              <a:spcBef>
                <a:spcPts val="0"/>
              </a:spcBef>
              <a:spcAft>
                <a:spcPts val="0"/>
              </a:spcAft>
              <a:buClr>
                <a:schemeClr val="accent5"/>
              </a:buClr>
              <a:buSzPts val="6000"/>
              <a:buNone/>
              <a:defRPr sz="6000">
                <a:solidFill>
                  <a:schemeClr val="accent5"/>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8">
    <p:spTree>
      <p:nvGrpSpPr>
        <p:cNvPr id="147" name="Shape 147"/>
        <p:cNvGrpSpPr/>
        <p:nvPr/>
      </p:nvGrpSpPr>
      <p:grpSpPr>
        <a:xfrm>
          <a:off x="0" y="0"/>
          <a:ext cx="0" cy="0"/>
          <a:chOff x="0" y="0"/>
          <a:chExt cx="0" cy="0"/>
        </a:xfrm>
      </p:grpSpPr>
      <p:pic>
        <p:nvPicPr>
          <p:cNvPr id="148" name="Google Shape;148;p21"/>
          <p:cNvPicPr preferRelativeResize="0"/>
          <p:nvPr/>
        </p:nvPicPr>
        <p:blipFill rotWithShape="1">
          <a:blip r:embed="rId2">
            <a:alphaModFix/>
          </a:blip>
          <a:srcRect b="99" l="0" r="0" t="109"/>
          <a:stretch/>
        </p:blipFill>
        <p:spPr>
          <a:xfrm>
            <a:off x="0" y="-35412"/>
            <a:ext cx="3314701" cy="2143124"/>
          </a:xfrm>
          <a:prstGeom prst="rect">
            <a:avLst/>
          </a:prstGeom>
          <a:noFill/>
          <a:ln>
            <a:noFill/>
          </a:ln>
        </p:spPr>
      </p:pic>
      <p:pic>
        <p:nvPicPr>
          <p:cNvPr id="149" name="Google Shape;149;p21"/>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150" name="Google Shape;150;p21"/>
          <p:cNvPicPr preferRelativeResize="0"/>
          <p:nvPr/>
        </p:nvPicPr>
        <p:blipFill rotWithShape="1">
          <a:blip r:embed="rId4">
            <a:alphaModFix/>
          </a:blip>
          <a:srcRect b="11505" l="0" r="0" t="-4972"/>
          <a:stretch/>
        </p:blipFill>
        <p:spPr>
          <a:xfrm rot="10800000">
            <a:off x="7701639" y="0"/>
            <a:ext cx="1458274" cy="972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
    <p:spTree>
      <p:nvGrpSpPr>
        <p:cNvPr id="151" name="Shape 151"/>
        <p:cNvGrpSpPr/>
        <p:nvPr/>
      </p:nvGrpSpPr>
      <p:grpSpPr>
        <a:xfrm>
          <a:off x="0" y="0"/>
          <a:ext cx="0" cy="0"/>
          <a:chOff x="0" y="0"/>
          <a:chExt cx="0" cy="0"/>
        </a:xfrm>
      </p:grpSpPr>
      <p:pic>
        <p:nvPicPr>
          <p:cNvPr id="152" name="Google Shape;152;p22"/>
          <p:cNvPicPr preferRelativeResize="0"/>
          <p:nvPr/>
        </p:nvPicPr>
        <p:blipFill rotWithShape="1">
          <a:blip r:embed="rId2">
            <a:alphaModFix/>
          </a:blip>
          <a:srcRect b="-2424" l="0" r="0" t="22148"/>
          <a:stretch/>
        </p:blipFill>
        <p:spPr>
          <a:xfrm rot="10800000">
            <a:off x="713224" y="3907948"/>
            <a:ext cx="3314701" cy="1724075"/>
          </a:xfrm>
          <a:prstGeom prst="rect">
            <a:avLst/>
          </a:prstGeom>
          <a:noFill/>
          <a:ln>
            <a:noFill/>
          </a:ln>
        </p:spPr>
      </p:pic>
      <p:pic>
        <p:nvPicPr>
          <p:cNvPr id="153" name="Google Shape;153;p22"/>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pic>
        <p:nvPicPr>
          <p:cNvPr id="154" name="Google Shape;154;p22"/>
          <p:cNvPicPr preferRelativeResize="0"/>
          <p:nvPr/>
        </p:nvPicPr>
        <p:blipFill rotWithShape="1">
          <a:blip r:embed="rId4">
            <a:alphaModFix/>
          </a:blip>
          <a:srcRect b="0" l="219" r="209" t="0"/>
          <a:stretch/>
        </p:blipFill>
        <p:spPr>
          <a:xfrm rot="10800000">
            <a:off x="8129025" y="4297675"/>
            <a:ext cx="603504" cy="60350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0">
    <p:spTree>
      <p:nvGrpSpPr>
        <p:cNvPr id="155" name="Shape 155"/>
        <p:cNvGrpSpPr/>
        <p:nvPr/>
      </p:nvGrpSpPr>
      <p:grpSpPr>
        <a:xfrm>
          <a:off x="0" y="0"/>
          <a:ext cx="0" cy="0"/>
          <a:chOff x="0" y="0"/>
          <a:chExt cx="0" cy="0"/>
        </a:xfrm>
      </p:grpSpPr>
      <p:pic>
        <p:nvPicPr>
          <p:cNvPr id="156" name="Google Shape;156;p23"/>
          <p:cNvPicPr preferRelativeResize="0"/>
          <p:nvPr/>
        </p:nvPicPr>
        <p:blipFill rotWithShape="1">
          <a:blip r:embed="rId2">
            <a:alphaModFix amt="88000"/>
          </a:blip>
          <a:srcRect b="0" l="17416" r="0" t="30128"/>
          <a:stretch/>
        </p:blipFill>
        <p:spPr>
          <a:xfrm flipH="1" rot="10800000">
            <a:off x="0" y="3495574"/>
            <a:ext cx="3098849" cy="1696850"/>
          </a:xfrm>
          <a:prstGeom prst="rect">
            <a:avLst/>
          </a:prstGeom>
          <a:noFill/>
          <a:ln>
            <a:noFill/>
          </a:ln>
        </p:spPr>
      </p:pic>
      <p:pic>
        <p:nvPicPr>
          <p:cNvPr id="157" name="Google Shape;157;p23"/>
          <p:cNvPicPr preferRelativeResize="0"/>
          <p:nvPr/>
        </p:nvPicPr>
        <p:blipFill rotWithShape="1">
          <a:blip r:embed="rId3">
            <a:alphaModFix/>
          </a:blip>
          <a:srcRect b="0" l="0" r="0" t="16777"/>
          <a:stretch/>
        </p:blipFill>
        <p:spPr>
          <a:xfrm flipH="1">
            <a:off x="6945648" y="-48928"/>
            <a:ext cx="1828801" cy="1702801"/>
          </a:xfrm>
          <a:prstGeom prst="rect">
            <a:avLst/>
          </a:prstGeom>
          <a:noFill/>
          <a:ln>
            <a:noFill/>
          </a:ln>
        </p:spPr>
      </p:pic>
      <p:pic>
        <p:nvPicPr>
          <p:cNvPr id="158" name="Google Shape;158;p23"/>
          <p:cNvPicPr preferRelativeResize="0"/>
          <p:nvPr/>
        </p:nvPicPr>
        <p:blipFill rotWithShape="1">
          <a:blip r:embed="rId4">
            <a:alphaModFix amt="85000"/>
          </a:blip>
          <a:srcRect b="0" l="0" r="78523" t="0"/>
          <a:stretch/>
        </p:blipFill>
        <p:spPr>
          <a:xfrm rot="-5400000">
            <a:off x="6570650" y="-861101"/>
            <a:ext cx="510599" cy="223460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159" name="Shape 159"/>
        <p:cNvGrpSpPr/>
        <p:nvPr/>
      </p:nvGrpSpPr>
      <p:grpSpPr>
        <a:xfrm>
          <a:off x="0" y="0"/>
          <a:ext cx="0" cy="0"/>
          <a:chOff x="0" y="0"/>
          <a:chExt cx="0" cy="0"/>
        </a:xfrm>
      </p:grpSpPr>
      <p:sp>
        <p:nvSpPr>
          <p:cNvPr id="160" name="Google Shape;160;p2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1" name="Google Shape;161;p24"/>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2" name="Google Shape;162;p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b="0" l="219" r="209" t="0"/>
          <a:stretch/>
        </p:blipFill>
        <p:spPr>
          <a:xfrm rot="10800000">
            <a:off x="8277600" y="4423425"/>
            <a:ext cx="603504" cy="603504"/>
          </a:xfrm>
          <a:prstGeom prst="rect">
            <a:avLst/>
          </a:prstGeom>
          <a:noFill/>
          <a:ln>
            <a:noFill/>
          </a:ln>
        </p:spPr>
      </p:pic>
      <p:sp>
        <p:nvSpPr>
          <p:cNvPr id="26" name="Google Shape;26;p4"/>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3500"/>
              <a:buNone/>
              <a:defRPr sz="3500">
                <a:solidFill>
                  <a:schemeClr val="accent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7" name="Google Shape;27;p4"/>
          <p:cNvSpPr txBox="1"/>
          <p:nvPr>
            <p:ph idx="1" type="body"/>
          </p:nvPr>
        </p:nvSpPr>
        <p:spPr>
          <a:xfrm>
            <a:off x="713100" y="1217775"/>
            <a:ext cx="7717500" cy="3381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434343"/>
              </a:buClr>
              <a:buSzPts val="1400"/>
              <a:buFont typeface="Livvic"/>
              <a:buAutoNum type="arabicPeriod"/>
              <a:defRPr/>
            </a:lvl1pPr>
            <a:lvl2pPr indent="-317500" lvl="1" marL="914400">
              <a:spcBef>
                <a:spcPts val="1600"/>
              </a:spcBef>
              <a:spcAft>
                <a:spcPts val="0"/>
              </a:spcAft>
              <a:buClr>
                <a:srgbClr val="434343"/>
              </a:buClr>
              <a:buSzPts val="1400"/>
              <a:buFont typeface="Roboto Condensed"/>
              <a:buAutoNum type="alphaLcPeriod"/>
              <a:defRPr/>
            </a:lvl2pPr>
            <a:lvl3pPr indent="-317500" lvl="2" marL="1371600">
              <a:spcBef>
                <a:spcPts val="1600"/>
              </a:spcBef>
              <a:spcAft>
                <a:spcPts val="0"/>
              </a:spcAft>
              <a:buClr>
                <a:srgbClr val="434343"/>
              </a:buClr>
              <a:buSzPts val="1400"/>
              <a:buFont typeface="Roboto Condensed"/>
              <a:buAutoNum type="romanLcPeriod"/>
              <a:defRPr/>
            </a:lvl3pPr>
            <a:lvl4pPr indent="-317500" lvl="3" marL="1828800">
              <a:spcBef>
                <a:spcPts val="1600"/>
              </a:spcBef>
              <a:spcAft>
                <a:spcPts val="0"/>
              </a:spcAft>
              <a:buClr>
                <a:srgbClr val="434343"/>
              </a:buClr>
              <a:buSzPts val="1400"/>
              <a:buFont typeface="Roboto Condensed"/>
              <a:buAutoNum type="arabicPeriod"/>
              <a:defRPr/>
            </a:lvl4pPr>
            <a:lvl5pPr indent="-317500" lvl="4" marL="2286000">
              <a:spcBef>
                <a:spcPts val="1600"/>
              </a:spcBef>
              <a:spcAft>
                <a:spcPts val="0"/>
              </a:spcAft>
              <a:buClr>
                <a:srgbClr val="434343"/>
              </a:buClr>
              <a:buSzPts val="1400"/>
              <a:buFont typeface="Roboto Condensed"/>
              <a:buAutoNum type="alphaLcPeriod"/>
              <a:defRPr/>
            </a:lvl5pPr>
            <a:lvl6pPr indent="-317500" lvl="5" marL="2743200">
              <a:spcBef>
                <a:spcPts val="1600"/>
              </a:spcBef>
              <a:spcAft>
                <a:spcPts val="0"/>
              </a:spcAft>
              <a:buClr>
                <a:srgbClr val="434343"/>
              </a:buClr>
              <a:buSzPts val="1400"/>
              <a:buFont typeface="Roboto Condensed"/>
              <a:buAutoNum type="romanLcPeriod"/>
              <a:defRPr/>
            </a:lvl6pPr>
            <a:lvl7pPr indent="-317500" lvl="6" marL="3200400">
              <a:spcBef>
                <a:spcPts val="1600"/>
              </a:spcBef>
              <a:spcAft>
                <a:spcPts val="0"/>
              </a:spcAft>
              <a:buClr>
                <a:srgbClr val="434343"/>
              </a:buClr>
              <a:buSzPts val="1400"/>
              <a:buFont typeface="Roboto Condensed"/>
              <a:buAutoNum type="arabicPeriod"/>
              <a:defRPr/>
            </a:lvl7pPr>
            <a:lvl8pPr indent="-317500" lvl="7" marL="3657600">
              <a:spcBef>
                <a:spcPts val="1600"/>
              </a:spcBef>
              <a:spcAft>
                <a:spcPts val="0"/>
              </a:spcAft>
              <a:buClr>
                <a:srgbClr val="434343"/>
              </a:buClr>
              <a:buSzPts val="1400"/>
              <a:buFont typeface="Roboto Condensed"/>
              <a:buAutoNum type="alphaLcPeriod"/>
              <a:defRPr/>
            </a:lvl8pPr>
            <a:lvl9pPr indent="-317500" lvl="8" marL="4114800">
              <a:spcBef>
                <a:spcPts val="1600"/>
              </a:spcBef>
              <a:spcAft>
                <a:spcPts val="1600"/>
              </a:spcAft>
              <a:buClr>
                <a:srgbClr val="434343"/>
              </a:buClr>
              <a:buSzPts val="1400"/>
              <a:buFont typeface="Roboto Condensed"/>
              <a:buAutoNum type="romanLcPeriod"/>
              <a:defRPr/>
            </a:lvl9pPr>
          </a:lstStyle>
          <a:p/>
        </p:txBody>
      </p:sp>
      <p:pic>
        <p:nvPicPr>
          <p:cNvPr id="28" name="Google Shape;28;p4"/>
          <p:cNvPicPr preferRelativeResize="0"/>
          <p:nvPr/>
        </p:nvPicPr>
        <p:blipFill rotWithShape="1">
          <a:blip r:embed="rId3">
            <a:alphaModFix/>
          </a:blip>
          <a:srcRect b="0" l="0" r="38938" t="36431"/>
          <a:stretch/>
        </p:blipFill>
        <p:spPr>
          <a:xfrm flipH="1">
            <a:off x="-96150" y="-91325"/>
            <a:ext cx="1348875" cy="13649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idx="1" type="subTitle"/>
          </p:nvPr>
        </p:nvSpPr>
        <p:spPr>
          <a:xfrm>
            <a:off x="6789174" y="3792525"/>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4"/>
                </a:solidFill>
                <a:latin typeface="Oswald"/>
                <a:ea typeface="Oswald"/>
                <a:cs typeface="Oswald"/>
                <a:sym typeface="Oswald"/>
              </a:defRPr>
            </a:lvl1pPr>
            <a:lvl2pPr lvl="1" rtl="0" algn="r">
              <a:spcBef>
                <a:spcPts val="1600"/>
              </a:spcBef>
              <a:spcAft>
                <a:spcPts val="0"/>
              </a:spcAft>
              <a:buNone/>
              <a:defRPr sz="1800">
                <a:solidFill>
                  <a:schemeClr val="accent4"/>
                </a:solidFill>
                <a:latin typeface="Oswald"/>
                <a:ea typeface="Oswald"/>
                <a:cs typeface="Oswald"/>
                <a:sym typeface="Oswald"/>
              </a:defRPr>
            </a:lvl2pPr>
            <a:lvl3pPr lvl="2" rtl="0" algn="r">
              <a:spcBef>
                <a:spcPts val="1600"/>
              </a:spcBef>
              <a:spcAft>
                <a:spcPts val="0"/>
              </a:spcAft>
              <a:buNone/>
              <a:defRPr sz="1800">
                <a:solidFill>
                  <a:schemeClr val="accent4"/>
                </a:solidFill>
                <a:latin typeface="Oswald"/>
                <a:ea typeface="Oswald"/>
                <a:cs typeface="Oswald"/>
                <a:sym typeface="Oswald"/>
              </a:defRPr>
            </a:lvl3pPr>
            <a:lvl4pPr lvl="3" rtl="0" algn="r">
              <a:spcBef>
                <a:spcPts val="1600"/>
              </a:spcBef>
              <a:spcAft>
                <a:spcPts val="0"/>
              </a:spcAft>
              <a:buNone/>
              <a:defRPr sz="1800">
                <a:solidFill>
                  <a:schemeClr val="accent4"/>
                </a:solidFill>
                <a:latin typeface="Oswald"/>
                <a:ea typeface="Oswald"/>
                <a:cs typeface="Oswald"/>
                <a:sym typeface="Oswald"/>
              </a:defRPr>
            </a:lvl4pPr>
            <a:lvl5pPr lvl="4" rtl="0" algn="r">
              <a:spcBef>
                <a:spcPts val="1600"/>
              </a:spcBef>
              <a:spcAft>
                <a:spcPts val="0"/>
              </a:spcAft>
              <a:buNone/>
              <a:defRPr sz="1800">
                <a:solidFill>
                  <a:schemeClr val="accent4"/>
                </a:solidFill>
                <a:latin typeface="Oswald"/>
                <a:ea typeface="Oswald"/>
                <a:cs typeface="Oswald"/>
                <a:sym typeface="Oswald"/>
              </a:defRPr>
            </a:lvl5pPr>
            <a:lvl6pPr lvl="5" rtl="0" algn="r">
              <a:spcBef>
                <a:spcPts val="1600"/>
              </a:spcBef>
              <a:spcAft>
                <a:spcPts val="0"/>
              </a:spcAft>
              <a:buNone/>
              <a:defRPr sz="1800">
                <a:solidFill>
                  <a:schemeClr val="accent4"/>
                </a:solidFill>
                <a:latin typeface="Oswald"/>
                <a:ea typeface="Oswald"/>
                <a:cs typeface="Oswald"/>
                <a:sym typeface="Oswald"/>
              </a:defRPr>
            </a:lvl6pPr>
            <a:lvl7pPr lvl="6" rtl="0" algn="r">
              <a:spcBef>
                <a:spcPts val="1600"/>
              </a:spcBef>
              <a:spcAft>
                <a:spcPts val="0"/>
              </a:spcAft>
              <a:buNone/>
              <a:defRPr sz="1800">
                <a:solidFill>
                  <a:schemeClr val="accent4"/>
                </a:solidFill>
                <a:latin typeface="Oswald"/>
                <a:ea typeface="Oswald"/>
                <a:cs typeface="Oswald"/>
                <a:sym typeface="Oswald"/>
              </a:defRPr>
            </a:lvl7pPr>
            <a:lvl8pPr lvl="7" rtl="0" algn="r">
              <a:spcBef>
                <a:spcPts val="1600"/>
              </a:spcBef>
              <a:spcAft>
                <a:spcPts val="0"/>
              </a:spcAft>
              <a:buNone/>
              <a:defRPr sz="1800">
                <a:solidFill>
                  <a:schemeClr val="accent4"/>
                </a:solidFill>
                <a:latin typeface="Oswald"/>
                <a:ea typeface="Oswald"/>
                <a:cs typeface="Oswald"/>
                <a:sym typeface="Oswald"/>
              </a:defRPr>
            </a:lvl8pPr>
            <a:lvl9pPr lvl="8" rtl="0" algn="r">
              <a:spcBef>
                <a:spcPts val="1600"/>
              </a:spcBef>
              <a:spcAft>
                <a:spcPts val="1600"/>
              </a:spcAft>
              <a:buNone/>
              <a:defRPr sz="1800">
                <a:solidFill>
                  <a:schemeClr val="accent4"/>
                </a:solidFill>
                <a:latin typeface="Oswald"/>
                <a:ea typeface="Oswald"/>
                <a:cs typeface="Oswald"/>
                <a:sym typeface="Oswald"/>
              </a:defRPr>
            </a:lvl9pPr>
          </a:lstStyle>
          <a:p/>
        </p:txBody>
      </p:sp>
      <p:sp>
        <p:nvSpPr>
          <p:cNvPr id="31" name="Google Shape;31;p5"/>
          <p:cNvSpPr txBox="1"/>
          <p:nvPr>
            <p:ph idx="2" type="subTitle"/>
          </p:nvPr>
        </p:nvSpPr>
        <p:spPr>
          <a:xfrm>
            <a:off x="5443250" y="2859842"/>
            <a:ext cx="29874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sp>
        <p:nvSpPr>
          <p:cNvPr id="32" name="Google Shape;32;p5"/>
          <p:cNvSpPr txBox="1"/>
          <p:nvPr>
            <p:ph idx="3" type="subTitle"/>
          </p:nvPr>
        </p:nvSpPr>
        <p:spPr>
          <a:xfrm>
            <a:off x="6789125" y="177685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4"/>
                </a:solidFill>
                <a:latin typeface="Oswald"/>
                <a:ea typeface="Oswald"/>
                <a:cs typeface="Oswald"/>
                <a:sym typeface="Oswald"/>
              </a:defRPr>
            </a:lvl1pPr>
            <a:lvl2pPr lvl="1" rtl="0" algn="r">
              <a:spcBef>
                <a:spcPts val="1600"/>
              </a:spcBef>
              <a:spcAft>
                <a:spcPts val="0"/>
              </a:spcAft>
              <a:buNone/>
              <a:defRPr sz="1800">
                <a:solidFill>
                  <a:schemeClr val="accent4"/>
                </a:solidFill>
                <a:latin typeface="Oswald"/>
                <a:ea typeface="Oswald"/>
                <a:cs typeface="Oswald"/>
                <a:sym typeface="Oswald"/>
              </a:defRPr>
            </a:lvl2pPr>
            <a:lvl3pPr lvl="2" rtl="0" algn="r">
              <a:spcBef>
                <a:spcPts val="1600"/>
              </a:spcBef>
              <a:spcAft>
                <a:spcPts val="0"/>
              </a:spcAft>
              <a:buNone/>
              <a:defRPr sz="1800">
                <a:solidFill>
                  <a:schemeClr val="accent4"/>
                </a:solidFill>
                <a:latin typeface="Oswald"/>
                <a:ea typeface="Oswald"/>
                <a:cs typeface="Oswald"/>
                <a:sym typeface="Oswald"/>
              </a:defRPr>
            </a:lvl3pPr>
            <a:lvl4pPr lvl="3" rtl="0" algn="r">
              <a:spcBef>
                <a:spcPts val="1600"/>
              </a:spcBef>
              <a:spcAft>
                <a:spcPts val="0"/>
              </a:spcAft>
              <a:buNone/>
              <a:defRPr sz="1800">
                <a:solidFill>
                  <a:schemeClr val="accent4"/>
                </a:solidFill>
                <a:latin typeface="Oswald"/>
                <a:ea typeface="Oswald"/>
                <a:cs typeface="Oswald"/>
                <a:sym typeface="Oswald"/>
              </a:defRPr>
            </a:lvl4pPr>
            <a:lvl5pPr lvl="4" rtl="0" algn="r">
              <a:spcBef>
                <a:spcPts val="1600"/>
              </a:spcBef>
              <a:spcAft>
                <a:spcPts val="0"/>
              </a:spcAft>
              <a:buNone/>
              <a:defRPr sz="1800">
                <a:solidFill>
                  <a:schemeClr val="accent4"/>
                </a:solidFill>
                <a:latin typeface="Oswald"/>
                <a:ea typeface="Oswald"/>
                <a:cs typeface="Oswald"/>
                <a:sym typeface="Oswald"/>
              </a:defRPr>
            </a:lvl5pPr>
            <a:lvl6pPr lvl="5" rtl="0" algn="r">
              <a:spcBef>
                <a:spcPts val="1600"/>
              </a:spcBef>
              <a:spcAft>
                <a:spcPts val="0"/>
              </a:spcAft>
              <a:buNone/>
              <a:defRPr sz="1800">
                <a:solidFill>
                  <a:schemeClr val="accent4"/>
                </a:solidFill>
                <a:latin typeface="Oswald"/>
                <a:ea typeface="Oswald"/>
                <a:cs typeface="Oswald"/>
                <a:sym typeface="Oswald"/>
              </a:defRPr>
            </a:lvl6pPr>
            <a:lvl7pPr lvl="6" rtl="0" algn="r">
              <a:spcBef>
                <a:spcPts val="1600"/>
              </a:spcBef>
              <a:spcAft>
                <a:spcPts val="0"/>
              </a:spcAft>
              <a:buNone/>
              <a:defRPr sz="1800">
                <a:solidFill>
                  <a:schemeClr val="accent4"/>
                </a:solidFill>
                <a:latin typeface="Oswald"/>
                <a:ea typeface="Oswald"/>
                <a:cs typeface="Oswald"/>
                <a:sym typeface="Oswald"/>
              </a:defRPr>
            </a:lvl7pPr>
            <a:lvl8pPr lvl="7" rtl="0" algn="r">
              <a:spcBef>
                <a:spcPts val="1600"/>
              </a:spcBef>
              <a:spcAft>
                <a:spcPts val="0"/>
              </a:spcAft>
              <a:buNone/>
              <a:defRPr sz="1800">
                <a:solidFill>
                  <a:schemeClr val="accent4"/>
                </a:solidFill>
                <a:latin typeface="Oswald"/>
                <a:ea typeface="Oswald"/>
                <a:cs typeface="Oswald"/>
                <a:sym typeface="Oswald"/>
              </a:defRPr>
            </a:lvl8pPr>
            <a:lvl9pPr lvl="8" rtl="0" algn="r">
              <a:spcBef>
                <a:spcPts val="1600"/>
              </a:spcBef>
              <a:spcAft>
                <a:spcPts val="1600"/>
              </a:spcAft>
              <a:buNone/>
              <a:defRPr sz="1800">
                <a:solidFill>
                  <a:schemeClr val="accent4"/>
                </a:solidFill>
                <a:latin typeface="Oswald"/>
                <a:ea typeface="Oswald"/>
                <a:cs typeface="Oswald"/>
                <a:sym typeface="Oswald"/>
              </a:defRPr>
            </a:lvl9pPr>
          </a:lstStyle>
          <a:p/>
        </p:txBody>
      </p:sp>
      <p:sp>
        <p:nvSpPr>
          <p:cNvPr id="33" name="Google Shape;33;p5"/>
          <p:cNvSpPr txBox="1"/>
          <p:nvPr>
            <p:ph type="title"/>
          </p:nvPr>
        </p:nvSpPr>
        <p:spPr>
          <a:xfrm>
            <a:off x="713225" y="2569475"/>
            <a:ext cx="3145500" cy="20298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4600"/>
              <a:buNone/>
              <a:defRPr sz="4200">
                <a:solidFill>
                  <a:schemeClr val="lt1"/>
                </a:solidFill>
              </a:defRPr>
            </a:lvl1pPr>
            <a:lvl2pPr lvl="1"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2pPr>
            <a:lvl3pPr lvl="2"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3pPr>
            <a:lvl4pPr lvl="3"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4pPr>
            <a:lvl5pPr lvl="4"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5pPr>
            <a:lvl6pPr lvl="5"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6pPr>
            <a:lvl7pPr lvl="6"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7pPr>
            <a:lvl8pPr lvl="7"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8pPr>
            <a:lvl9pPr lvl="8"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9pPr>
          </a:lstStyle>
          <a:p/>
        </p:txBody>
      </p:sp>
      <p:sp>
        <p:nvSpPr>
          <p:cNvPr id="34" name="Google Shape;34;p5"/>
          <p:cNvSpPr txBox="1"/>
          <p:nvPr>
            <p:ph idx="4" type="subTitle"/>
          </p:nvPr>
        </p:nvSpPr>
        <p:spPr>
          <a:xfrm>
            <a:off x="5443250" y="848166"/>
            <a:ext cx="29874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pic>
        <p:nvPicPr>
          <p:cNvPr id="35" name="Google Shape;35;p5"/>
          <p:cNvPicPr preferRelativeResize="0"/>
          <p:nvPr/>
        </p:nvPicPr>
        <p:blipFill>
          <a:blip r:embed="rId2">
            <a:alphaModFix/>
          </a:blip>
          <a:stretch>
            <a:fillRect/>
          </a:stretch>
        </p:blipFill>
        <p:spPr>
          <a:xfrm rot="10800000">
            <a:off x="8261550" y="4406400"/>
            <a:ext cx="630936" cy="62800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b="0" l="0" r="38938" t="36431"/>
          <a:stretch/>
        </p:blipFill>
        <p:spPr>
          <a:xfrm flipH="1">
            <a:off x="-96150" y="-91325"/>
            <a:ext cx="1348875" cy="1364951"/>
          </a:xfrm>
          <a:prstGeom prst="rect">
            <a:avLst/>
          </a:prstGeom>
          <a:noFill/>
          <a:ln>
            <a:noFill/>
          </a:ln>
        </p:spPr>
      </p:pic>
      <p:pic>
        <p:nvPicPr>
          <p:cNvPr id="38" name="Google Shape;38;p6"/>
          <p:cNvPicPr preferRelativeResize="0"/>
          <p:nvPr/>
        </p:nvPicPr>
        <p:blipFill rotWithShape="1">
          <a:blip r:embed="rId3">
            <a:alphaModFix/>
          </a:blip>
          <a:srcRect b="0" l="219" r="209" t="0"/>
          <a:stretch/>
        </p:blipFill>
        <p:spPr>
          <a:xfrm rot="10800000">
            <a:off x="8277600" y="4423425"/>
            <a:ext cx="603504" cy="603504"/>
          </a:xfrm>
          <a:prstGeom prst="rect">
            <a:avLst/>
          </a:prstGeom>
          <a:noFill/>
          <a:ln>
            <a:noFill/>
          </a:ln>
        </p:spPr>
      </p:pic>
      <p:sp>
        <p:nvSpPr>
          <p:cNvPr id="39" name="Google Shape;39;p6"/>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pic>
        <p:nvPicPr>
          <p:cNvPr id="41" name="Google Shape;41;p7"/>
          <p:cNvPicPr preferRelativeResize="0"/>
          <p:nvPr/>
        </p:nvPicPr>
        <p:blipFill rotWithShape="1">
          <a:blip r:embed="rId2">
            <a:alphaModFix/>
          </a:blip>
          <a:srcRect b="-2424" l="0" r="0" t="22148"/>
          <a:stretch/>
        </p:blipFill>
        <p:spPr>
          <a:xfrm rot="10800000">
            <a:off x="713224" y="3907948"/>
            <a:ext cx="3314701" cy="1724075"/>
          </a:xfrm>
          <a:prstGeom prst="rect">
            <a:avLst/>
          </a:prstGeom>
          <a:noFill/>
          <a:ln>
            <a:noFill/>
          </a:ln>
        </p:spPr>
      </p:pic>
      <p:pic>
        <p:nvPicPr>
          <p:cNvPr id="42" name="Google Shape;42;p7"/>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pic>
        <p:nvPicPr>
          <p:cNvPr id="43" name="Google Shape;43;p7"/>
          <p:cNvPicPr preferRelativeResize="0"/>
          <p:nvPr/>
        </p:nvPicPr>
        <p:blipFill rotWithShape="1">
          <a:blip r:embed="rId4">
            <a:alphaModFix/>
          </a:blip>
          <a:srcRect b="0" l="219" r="209" t="0"/>
          <a:stretch/>
        </p:blipFill>
        <p:spPr>
          <a:xfrm rot="10800000">
            <a:off x="8129025" y="4297675"/>
            <a:ext cx="603504" cy="603504"/>
          </a:xfrm>
          <a:prstGeom prst="rect">
            <a:avLst/>
          </a:prstGeom>
          <a:noFill/>
          <a:ln>
            <a:noFill/>
          </a:ln>
        </p:spPr>
      </p:pic>
      <p:sp>
        <p:nvSpPr>
          <p:cNvPr id="44" name="Google Shape;44;p7"/>
          <p:cNvSpPr txBox="1"/>
          <p:nvPr>
            <p:ph type="title"/>
          </p:nvPr>
        </p:nvSpPr>
        <p:spPr>
          <a:xfrm>
            <a:off x="713225" y="1502387"/>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45" name="Google Shape;45;p7"/>
          <p:cNvSpPr txBox="1"/>
          <p:nvPr>
            <p:ph idx="1" type="subTitle"/>
          </p:nvPr>
        </p:nvSpPr>
        <p:spPr>
          <a:xfrm>
            <a:off x="713232" y="2208613"/>
            <a:ext cx="20664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46" name="Shape 46"/>
        <p:cNvGrpSpPr/>
        <p:nvPr/>
      </p:nvGrpSpPr>
      <p:grpSpPr>
        <a:xfrm>
          <a:off x="0" y="0"/>
          <a:ext cx="0" cy="0"/>
          <a:chOff x="0" y="0"/>
          <a:chExt cx="0" cy="0"/>
        </a:xfrm>
      </p:grpSpPr>
      <p:pic>
        <p:nvPicPr>
          <p:cNvPr id="47" name="Google Shape;47;p8"/>
          <p:cNvPicPr preferRelativeResize="0"/>
          <p:nvPr/>
        </p:nvPicPr>
        <p:blipFill rotWithShape="1">
          <a:blip r:embed="rId2">
            <a:alphaModFix/>
          </a:blip>
          <a:srcRect b="45118" l="0" r="48232" t="0"/>
          <a:stretch/>
        </p:blipFill>
        <p:spPr>
          <a:xfrm rot="10800000">
            <a:off x="-173050" y="-161726"/>
            <a:ext cx="1420075" cy="1465601"/>
          </a:xfrm>
          <a:prstGeom prst="rect">
            <a:avLst/>
          </a:prstGeom>
          <a:noFill/>
          <a:ln>
            <a:noFill/>
          </a:ln>
        </p:spPr>
      </p:pic>
      <p:pic>
        <p:nvPicPr>
          <p:cNvPr id="48" name="Google Shape;48;p8"/>
          <p:cNvPicPr preferRelativeResize="0"/>
          <p:nvPr/>
        </p:nvPicPr>
        <p:blipFill rotWithShape="1">
          <a:blip r:embed="rId3">
            <a:alphaModFix/>
          </a:blip>
          <a:srcRect b="28083" l="0" r="21203" t="0"/>
          <a:stretch/>
        </p:blipFill>
        <p:spPr>
          <a:xfrm rot="4217121">
            <a:off x="-467479" y="3333364"/>
            <a:ext cx="2399831" cy="2136346"/>
          </a:xfrm>
          <a:prstGeom prst="rect">
            <a:avLst/>
          </a:prstGeom>
          <a:noFill/>
          <a:ln>
            <a:noFill/>
          </a:ln>
        </p:spPr>
      </p:pic>
      <p:sp>
        <p:nvSpPr>
          <p:cNvPr id="49" name="Google Shape;49;p8"/>
          <p:cNvSpPr txBox="1"/>
          <p:nvPr>
            <p:ph type="title"/>
          </p:nvPr>
        </p:nvSpPr>
        <p:spPr>
          <a:xfrm>
            <a:off x="713225" y="387100"/>
            <a:ext cx="3297600" cy="203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500"/>
              <a:buNone/>
              <a:defRPr sz="3500">
                <a:solidFill>
                  <a:schemeClr val="lt1"/>
                </a:solidFill>
              </a:defRPr>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50" name="Shape 50"/>
        <p:cNvGrpSpPr/>
        <p:nvPr/>
      </p:nvGrpSpPr>
      <p:grpSpPr>
        <a:xfrm>
          <a:off x="0" y="0"/>
          <a:ext cx="0" cy="0"/>
          <a:chOff x="0" y="0"/>
          <a:chExt cx="0" cy="0"/>
        </a:xfrm>
      </p:grpSpPr>
      <p:grpSp>
        <p:nvGrpSpPr>
          <p:cNvPr id="51" name="Google Shape;51;p9"/>
          <p:cNvGrpSpPr/>
          <p:nvPr/>
        </p:nvGrpSpPr>
        <p:grpSpPr>
          <a:xfrm>
            <a:off x="6315075" y="708675"/>
            <a:ext cx="2889425" cy="4482050"/>
            <a:chOff x="6315075" y="708675"/>
            <a:chExt cx="2889425" cy="4482050"/>
          </a:xfrm>
        </p:grpSpPr>
        <p:pic>
          <p:nvPicPr>
            <p:cNvPr id="52" name="Google Shape;52;p9"/>
            <p:cNvPicPr preferRelativeResize="0"/>
            <p:nvPr/>
          </p:nvPicPr>
          <p:blipFill rotWithShape="1">
            <a:blip r:embed="rId2">
              <a:alphaModFix amt="75000"/>
            </a:blip>
            <a:srcRect b="0" l="26101" r="0" t="11598"/>
            <a:stretch/>
          </p:blipFill>
          <p:spPr>
            <a:xfrm rot="10800000">
              <a:off x="6665576" y="1790301"/>
              <a:ext cx="2538924" cy="3400424"/>
            </a:xfrm>
            <a:prstGeom prst="rect">
              <a:avLst/>
            </a:prstGeom>
            <a:noFill/>
            <a:ln>
              <a:noFill/>
            </a:ln>
          </p:spPr>
        </p:pic>
        <p:pic>
          <p:nvPicPr>
            <p:cNvPr id="53" name="Google Shape;53;p9"/>
            <p:cNvPicPr preferRelativeResize="0"/>
            <p:nvPr/>
          </p:nvPicPr>
          <p:blipFill rotWithShape="1">
            <a:blip r:embed="rId3">
              <a:alphaModFix amt="85000"/>
            </a:blip>
            <a:srcRect b="0" l="0" r="58893" t="5455"/>
            <a:stretch/>
          </p:blipFill>
          <p:spPr>
            <a:xfrm>
              <a:off x="7773000" y="708675"/>
              <a:ext cx="1397499" cy="3130700"/>
            </a:xfrm>
            <a:prstGeom prst="rect">
              <a:avLst/>
            </a:prstGeom>
            <a:noFill/>
            <a:ln>
              <a:noFill/>
            </a:ln>
          </p:spPr>
        </p:pic>
        <p:pic>
          <p:nvPicPr>
            <p:cNvPr id="54" name="Google Shape;54;p9"/>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55" name="Google Shape;55;p9"/>
          <p:cNvSpPr txBox="1"/>
          <p:nvPr>
            <p:ph type="title"/>
          </p:nvPr>
        </p:nvSpPr>
        <p:spPr>
          <a:xfrm>
            <a:off x="5688476" y="1877495"/>
            <a:ext cx="2742300" cy="7956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4600"/>
              <a:buNone/>
              <a:defRPr>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pic>
        <p:nvPicPr>
          <p:cNvPr id="56" name="Google Shape;56;p9"/>
          <p:cNvPicPr preferRelativeResize="0"/>
          <p:nvPr/>
        </p:nvPicPr>
        <p:blipFill rotWithShape="1">
          <a:blip r:embed="rId5">
            <a:alphaModFix amt="57000"/>
          </a:blip>
          <a:srcRect b="4794" l="26778" r="38000" t="66358"/>
          <a:stretch/>
        </p:blipFill>
        <p:spPr>
          <a:xfrm flipH="1">
            <a:off x="6999050" y="1479400"/>
            <a:ext cx="804075" cy="737600"/>
          </a:xfrm>
          <a:prstGeom prst="rect">
            <a:avLst/>
          </a:prstGeom>
          <a:noFill/>
          <a:ln>
            <a:noFill/>
          </a:ln>
        </p:spPr>
      </p:pic>
      <p:sp>
        <p:nvSpPr>
          <p:cNvPr id="57" name="Google Shape;57;p9"/>
          <p:cNvSpPr txBox="1"/>
          <p:nvPr>
            <p:ph idx="1" type="subTitle"/>
          </p:nvPr>
        </p:nvSpPr>
        <p:spPr>
          <a:xfrm>
            <a:off x="5209032" y="2907792"/>
            <a:ext cx="3218700" cy="16917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58" name="Shape 58"/>
        <p:cNvGrpSpPr/>
        <p:nvPr/>
      </p:nvGrpSpPr>
      <p:grpSpPr>
        <a:xfrm>
          <a:off x="0" y="0"/>
          <a:ext cx="0" cy="0"/>
          <a:chOff x="0" y="0"/>
          <a:chExt cx="0" cy="0"/>
        </a:xfrm>
      </p:grpSpPr>
      <p:pic>
        <p:nvPicPr>
          <p:cNvPr id="59" name="Google Shape;59;p10"/>
          <p:cNvPicPr preferRelativeResize="0"/>
          <p:nvPr/>
        </p:nvPicPr>
        <p:blipFill rotWithShape="1">
          <a:blip r:embed="rId2">
            <a:alphaModFix/>
          </a:blip>
          <a:srcRect b="-2087" l="0" r="0" t="12896"/>
          <a:stretch/>
        </p:blipFill>
        <p:spPr>
          <a:xfrm flipH="1" rot="10800000">
            <a:off x="495750" y="3042949"/>
            <a:ext cx="3623125" cy="2093876"/>
          </a:xfrm>
          <a:prstGeom prst="rect">
            <a:avLst/>
          </a:prstGeom>
          <a:noFill/>
          <a:ln>
            <a:noFill/>
          </a:ln>
        </p:spPr>
      </p:pic>
      <p:pic>
        <p:nvPicPr>
          <p:cNvPr id="60" name="Google Shape;60;p10"/>
          <p:cNvPicPr preferRelativeResize="0"/>
          <p:nvPr/>
        </p:nvPicPr>
        <p:blipFill rotWithShape="1">
          <a:blip r:embed="rId3">
            <a:alphaModFix/>
          </a:blip>
          <a:srcRect b="0" l="219" r="209" t="0"/>
          <a:stretch/>
        </p:blipFill>
        <p:spPr>
          <a:xfrm>
            <a:off x="8110738" y="289263"/>
            <a:ext cx="640080" cy="640080"/>
          </a:xfrm>
          <a:prstGeom prst="rect">
            <a:avLst/>
          </a:prstGeom>
          <a:noFill/>
          <a:ln>
            <a:noFill/>
          </a:ln>
        </p:spPr>
      </p:pic>
      <p:sp>
        <p:nvSpPr>
          <p:cNvPr id="61" name="Google Shape;61;p10"/>
          <p:cNvSpPr txBox="1"/>
          <p:nvPr>
            <p:ph type="title"/>
          </p:nvPr>
        </p:nvSpPr>
        <p:spPr>
          <a:xfrm>
            <a:off x="4926773" y="2787073"/>
            <a:ext cx="2488800" cy="5670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sz="1600"/>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62" name="Google Shape;62;p10"/>
          <p:cNvSpPr txBox="1"/>
          <p:nvPr>
            <p:ph idx="1" type="subTitle"/>
          </p:nvPr>
        </p:nvSpPr>
        <p:spPr>
          <a:xfrm>
            <a:off x="1454725" y="1826950"/>
            <a:ext cx="5961000" cy="768000"/>
          </a:xfrm>
          <a:prstGeom prst="rect">
            <a:avLst/>
          </a:prstGeom>
        </p:spPr>
        <p:txBody>
          <a:bodyPr anchorCtr="0" anchor="t" bIns="91425" lIns="91425" spcFirstLastPara="1" rIns="91425" wrap="square" tIns="91425">
            <a:noAutofit/>
          </a:bodyPr>
          <a:lstStyle>
            <a:lvl1pPr lvl="0" algn="r">
              <a:spcBef>
                <a:spcPts val="0"/>
              </a:spcBef>
              <a:spcAft>
                <a:spcPts val="0"/>
              </a:spcAft>
              <a:buSzPts val="1800"/>
              <a:buNone/>
              <a:defRPr sz="1800"/>
            </a:lvl1pPr>
            <a:lvl2pPr lvl="1">
              <a:spcBef>
                <a:spcPts val="1600"/>
              </a:spcBef>
              <a:spcAft>
                <a:spcPts val="0"/>
              </a:spcAft>
              <a:buSzPts val="1800"/>
              <a:buNone/>
              <a:defRPr sz="1800"/>
            </a:lvl2pPr>
            <a:lvl3pPr lvl="2">
              <a:spcBef>
                <a:spcPts val="1600"/>
              </a:spcBef>
              <a:spcAft>
                <a:spcPts val="0"/>
              </a:spcAft>
              <a:buSzPts val="1800"/>
              <a:buNone/>
              <a:defRPr sz="1800"/>
            </a:lvl3pPr>
            <a:lvl4pPr lvl="3">
              <a:spcBef>
                <a:spcPts val="1600"/>
              </a:spcBef>
              <a:spcAft>
                <a:spcPts val="0"/>
              </a:spcAft>
              <a:buSzPts val="1800"/>
              <a:buNone/>
              <a:defRPr sz="1800"/>
            </a:lvl4pPr>
            <a:lvl5pPr lvl="4">
              <a:spcBef>
                <a:spcPts val="1600"/>
              </a:spcBef>
              <a:spcAft>
                <a:spcPts val="0"/>
              </a:spcAft>
              <a:buSzPts val="1800"/>
              <a:buNone/>
              <a:defRPr sz="1800"/>
            </a:lvl5pPr>
            <a:lvl6pPr lvl="5">
              <a:spcBef>
                <a:spcPts val="1600"/>
              </a:spcBef>
              <a:spcAft>
                <a:spcPts val="0"/>
              </a:spcAft>
              <a:buSzPts val="1800"/>
              <a:buNone/>
              <a:defRPr sz="1800"/>
            </a:lvl6pPr>
            <a:lvl7pPr lvl="6">
              <a:spcBef>
                <a:spcPts val="1600"/>
              </a:spcBef>
              <a:spcAft>
                <a:spcPts val="0"/>
              </a:spcAft>
              <a:buSzPts val="1800"/>
              <a:buNone/>
              <a:defRPr sz="1800"/>
            </a:lvl7pPr>
            <a:lvl8pPr lvl="7">
              <a:spcBef>
                <a:spcPts val="1600"/>
              </a:spcBef>
              <a:spcAft>
                <a:spcPts val="0"/>
              </a:spcAft>
              <a:buSzPts val="1800"/>
              <a:buNone/>
              <a:defRPr sz="1800"/>
            </a:lvl8pPr>
            <a:lvl9pPr lvl="8">
              <a:spcBef>
                <a:spcPts val="1600"/>
              </a:spcBef>
              <a:spcAft>
                <a:spcPts val="160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67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600"/>
              <a:buFont typeface="Oswald"/>
              <a:buNone/>
              <a:defRPr sz="4600">
                <a:solidFill>
                  <a:schemeClr val="accent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3100" y="1364900"/>
            <a:ext cx="7717500" cy="32040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indent="-317500" lvl="1" marL="914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42.png"/><Relationship Id="rId7" Type="http://schemas.openxmlformats.org/officeDocument/2006/relationships/image" Target="../media/image49.png"/><Relationship Id="rId8"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0.png"/><Relationship Id="rId4" Type="http://schemas.openxmlformats.org/officeDocument/2006/relationships/image" Target="../media/image56.png"/><Relationship Id="rId5" Type="http://schemas.openxmlformats.org/officeDocument/2006/relationships/image" Target="../media/image55.png"/><Relationship Id="rId6"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flipH="1">
            <a:off x="0" y="0"/>
            <a:ext cx="9144003" cy="5143501"/>
          </a:xfrm>
          <a:prstGeom prst="rect">
            <a:avLst/>
          </a:prstGeom>
          <a:noFill/>
          <a:ln>
            <a:noFill/>
          </a:ln>
        </p:spPr>
      </p:pic>
      <p:sp>
        <p:nvSpPr>
          <p:cNvPr id="168" name="Google Shape;168;p25"/>
          <p:cNvSpPr txBox="1"/>
          <p:nvPr>
            <p:ph type="ctrTitle"/>
          </p:nvPr>
        </p:nvSpPr>
        <p:spPr>
          <a:xfrm>
            <a:off x="118350" y="811600"/>
            <a:ext cx="4865400" cy="182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chemeClr val="lt1"/>
                </a:solidFill>
              </a:rPr>
              <a:t>Creating </a:t>
            </a:r>
            <a:r>
              <a:rPr lang="en" sz="6500">
                <a:solidFill>
                  <a:schemeClr val="lt1"/>
                </a:solidFill>
              </a:rPr>
              <a:t>the</a:t>
            </a:r>
            <a:r>
              <a:rPr lang="en" sz="6500">
                <a:solidFill>
                  <a:schemeClr val="lt1"/>
                </a:solidFill>
              </a:rPr>
              <a:t> </a:t>
            </a:r>
            <a:r>
              <a:rPr lang="en" sz="6500">
                <a:solidFill>
                  <a:schemeClr val="lt1"/>
                </a:solidFill>
              </a:rPr>
              <a:t>Finest Wine</a:t>
            </a:r>
            <a:endParaRPr sz="6500">
              <a:solidFill>
                <a:schemeClr val="lt1"/>
              </a:solidFill>
            </a:endParaRPr>
          </a:p>
        </p:txBody>
      </p:sp>
      <p:sp>
        <p:nvSpPr>
          <p:cNvPr id="169" name="Google Shape;169;p25"/>
          <p:cNvSpPr txBox="1"/>
          <p:nvPr>
            <p:ph idx="1" type="subTitle"/>
          </p:nvPr>
        </p:nvSpPr>
        <p:spPr>
          <a:xfrm>
            <a:off x="1376100" y="2931000"/>
            <a:ext cx="2592000" cy="2167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lt1"/>
                </a:solidFill>
              </a:rPr>
              <a:t>Brett Bartol</a:t>
            </a:r>
            <a:endParaRPr sz="2000">
              <a:solidFill>
                <a:schemeClr val="lt1"/>
              </a:solidFill>
            </a:endParaRPr>
          </a:p>
          <a:p>
            <a:pPr indent="0" lvl="0" marL="0" rtl="0" algn="ctr">
              <a:lnSpc>
                <a:spcPct val="115000"/>
              </a:lnSpc>
              <a:spcBef>
                <a:spcPts val="0"/>
              </a:spcBef>
              <a:spcAft>
                <a:spcPts val="0"/>
              </a:spcAft>
              <a:buNone/>
            </a:pPr>
            <a:r>
              <a:rPr lang="en" sz="2000">
                <a:solidFill>
                  <a:schemeClr val="lt1"/>
                </a:solidFill>
              </a:rPr>
              <a:t>Shreya Bhootda</a:t>
            </a:r>
            <a:endParaRPr sz="2000">
              <a:solidFill>
                <a:schemeClr val="lt1"/>
              </a:solidFill>
            </a:endParaRPr>
          </a:p>
          <a:p>
            <a:pPr indent="0" lvl="0" marL="0" rtl="0" algn="ctr">
              <a:lnSpc>
                <a:spcPct val="115000"/>
              </a:lnSpc>
              <a:spcBef>
                <a:spcPts val="0"/>
              </a:spcBef>
              <a:spcAft>
                <a:spcPts val="0"/>
              </a:spcAft>
              <a:buNone/>
            </a:pPr>
            <a:r>
              <a:rPr lang="en" sz="2000">
                <a:solidFill>
                  <a:schemeClr val="lt1"/>
                </a:solidFill>
              </a:rPr>
              <a:t>Alex Cooper</a:t>
            </a:r>
            <a:endParaRPr sz="2000">
              <a:solidFill>
                <a:schemeClr val="lt1"/>
              </a:solidFill>
            </a:endParaRPr>
          </a:p>
          <a:p>
            <a:pPr indent="0" lvl="0" marL="0" rtl="0" algn="ctr">
              <a:lnSpc>
                <a:spcPct val="115000"/>
              </a:lnSpc>
              <a:spcBef>
                <a:spcPts val="0"/>
              </a:spcBef>
              <a:spcAft>
                <a:spcPts val="0"/>
              </a:spcAft>
              <a:buNone/>
            </a:pPr>
            <a:r>
              <a:rPr lang="en" sz="2000">
                <a:solidFill>
                  <a:schemeClr val="lt1"/>
                </a:solidFill>
              </a:rPr>
              <a:t>Qingye (Vicky) Ding</a:t>
            </a:r>
            <a:endParaRPr sz="2000">
              <a:solidFill>
                <a:schemeClr val="lt1"/>
              </a:solidFill>
            </a:endParaRPr>
          </a:p>
          <a:p>
            <a:pPr indent="0" lvl="0" marL="0" rtl="0" algn="ctr">
              <a:lnSpc>
                <a:spcPct val="115000"/>
              </a:lnSpc>
              <a:spcBef>
                <a:spcPts val="0"/>
              </a:spcBef>
              <a:spcAft>
                <a:spcPts val="0"/>
              </a:spcAft>
              <a:buNone/>
            </a:pPr>
            <a:r>
              <a:rPr lang="en" sz="2000">
                <a:solidFill>
                  <a:schemeClr val="lt1"/>
                </a:solidFill>
              </a:rPr>
              <a:t>Andre Han</a:t>
            </a:r>
            <a:endParaRPr sz="2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4"/>
          <p:cNvPicPr preferRelativeResize="0"/>
          <p:nvPr/>
        </p:nvPicPr>
        <p:blipFill>
          <a:blip r:embed="rId3">
            <a:alphaModFix/>
          </a:blip>
          <a:stretch>
            <a:fillRect/>
          </a:stretch>
        </p:blipFill>
        <p:spPr>
          <a:xfrm>
            <a:off x="1476300" y="1106500"/>
            <a:ext cx="6191395" cy="3820975"/>
          </a:xfrm>
          <a:prstGeom prst="rect">
            <a:avLst/>
          </a:prstGeom>
          <a:noFill/>
          <a:ln>
            <a:noFill/>
          </a:ln>
        </p:spPr>
      </p:pic>
      <p:sp>
        <p:nvSpPr>
          <p:cNvPr id="225" name="Google Shape;225;p34"/>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KNN: K-Fold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5"/>
          <p:cNvPicPr preferRelativeResize="0"/>
          <p:nvPr/>
        </p:nvPicPr>
        <p:blipFill>
          <a:blip r:embed="rId3">
            <a:alphaModFix/>
          </a:blip>
          <a:stretch>
            <a:fillRect/>
          </a:stretch>
        </p:blipFill>
        <p:spPr>
          <a:xfrm>
            <a:off x="1266850" y="1225725"/>
            <a:ext cx="6610299" cy="4079494"/>
          </a:xfrm>
          <a:prstGeom prst="rect">
            <a:avLst/>
          </a:prstGeom>
          <a:noFill/>
          <a:ln>
            <a:noFill/>
          </a:ln>
        </p:spPr>
      </p:pic>
      <p:sp>
        <p:nvSpPr>
          <p:cNvPr id="231" name="Google Shape;231;p35"/>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Regression Tree - Unpruned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6"/>
          <p:cNvPicPr preferRelativeResize="0"/>
          <p:nvPr/>
        </p:nvPicPr>
        <p:blipFill>
          <a:blip r:embed="rId3">
            <a:alphaModFix/>
          </a:blip>
          <a:stretch>
            <a:fillRect/>
          </a:stretch>
        </p:blipFill>
        <p:spPr>
          <a:xfrm>
            <a:off x="1225539" y="1017725"/>
            <a:ext cx="6692924" cy="4125775"/>
          </a:xfrm>
          <a:prstGeom prst="rect">
            <a:avLst/>
          </a:prstGeom>
          <a:noFill/>
          <a:ln>
            <a:noFill/>
          </a:ln>
        </p:spPr>
      </p:pic>
      <p:sp>
        <p:nvSpPr>
          <p:cNvPr id="237" name="Google Shape;237;p36"/>
          <p:cNvSpPr txBox="1"/>
          <p:nvPr>
            <p:ph type="title"/>
          </p:nvPr>
        </p:nvSpPr>
        <p:spPr>
          <a:xfrm>
            <a:off x="1108950" y="539500"/>
            <a:ext cx="74205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Performance: Regression Tree - Unpruned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nvSpPr>
        <p:spPr>
          <a:xfrm>
            <a:off x="7305300" y="1741250"/>
            <a:ext cx="18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RMSE = 0.0333</a:t>
            </a:r>
            <a:endParaRPr/>
          </a:p>
        </p:txBody>
      </p:sp>
      <p:pic>
        <p:nvPicPr>
          <p:cNvPr id="243" name="Google Shape;243;p37"/>
          <p:cNvPicPr preferRelativeResize="0"/>
          <p:nvPr/>
        </p:nvPicPr>
        <p:blipFill>
          <a:blip r:embed="rId3">
            <a:alphaModFix/>
          </a:blip>
          <a:stretch>
            <a:fillRect/>
          </a:stretch>
        </p:blipFill>
        <p:spPr>
          <a:xfrm>
            <a:off x="152400" y="1170125"/>
            <a:ext cx="6438345" cy="3973375"/>
          </a:xfrm>
          <a:prstGeom prst="rect">
            <a:avLst/>
          </a:prstGeom>
          <a:noFill/>
          <a:ln>
            <a:noFill/>
          </a:ln>
        </p:spPr>
      </p:pic>
      <p:sp>
        <p:nvSpPr>
          <p:cNvPr id="244" name="Google Shape;244;p37"/>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Regression Tree - Pruned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8"/>
          <p:cNvPicPr preferRelativeResize="0"/>
          <p:nvPr/>
        </p:nvPicPr>
        <p:blipFill>
          <a:blip r:embed="rId3">
            <a:alphaModFix/>
          </a:blip>
          <a:stretch>
            <a:fillRect/>
          </a:stretch>
        </p:blipFill>
        <p:spPr>
          <a:xfrm>
            <a:off x="0" y="2090802"/>
            <a:ext cx="4572001" cy="2824095"/>
          </a:xfrm>
          <a:prstGeom prst="rect">
            <a:avLst/>
          </a:prstGeom>
          <a:noFill/>
          <a:ln>
            <a:noFill/>
          </a:ln>
        </p:spPr>
      </p:pic>
      <p:sp>
        <p:nvSpPr>
          <p:cNvPr id="250" name="Google Shape;250;p38"/>
          <p:cNvSpPr txBox="1"/>
          <p:nvPr/>
        </p:nvSpPr>
        <p:spPr>
          <a:xfrm>
            <a:off x="559950" y="1248575"/>
            <a:ext cx="8263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Plot shows  in-sample error</a:t>
            </a:r>
            <a:endParaRPr/>
          </a:p>
          <a:p>
            <a:pPr indent="-317500" lvl="0" marL="457200" rtl="0" algn="l">
              <a:spcBef>
                <a:spcPts val="0"/>
              </a:spcBef>
              <a:spcAft>
                <a:spcPts val="0"/>
              </a:spcAft>
              <a:buSzPts val="1400"/>
              <a:buChar char="●"/>
            </a:pPr>
            <a:r>
              <a:rPr lang="en"/>
              <a:t>Out-of-sample RMSE: 0.5247</a:t>
            </a:r>
            <a:endParaRPr/>
          </a:p>
        </p:txBody>
      </p:sp>
      <p:sp>
        <p:nvSpPr>
          <p:cNvPr id="251" name="Google Shape;251;p38"/>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Bagging and Random Forest</a:t>
            </a:r>
            <a:endParaRPr/>
          </a:p>
        </p:txBody>
      </p:sp>
      <p:pic>
        <p:nvPicPr>
          <p:cNvPr id="252" name="Google Shape;252;p38"/>
          <p:cNvPicPr preferRelativeResize="0"/>
          <p:nvPr/>
        </p:nvPicPr>
        <p:blipFill>
          <a:blip r:embed="rId4">
            <a:alphaModFix/>
          </a:blip>
          <a:stretch>
            <a:fillRect/>
          </a:stretch>
        </p:blipFill>
        <p:spPr>
          <a:xfrm>
            <a:off x="4630425" y="2048975"/>
            <a:ext cx="4513575" cy="3094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9"/>
          <p:cNvPicPr preferRelativeResize="0"/>
          <p:nvPr/>
        </p:nvPicPr>
        <p:blipFill>
          <a:blip r:embed="rId3">
            <a:alphaModFix/>
          </a:blip>
          <a:stretch>
            <a:fillRect/>
          </a:stretch>
        </p:blipFill>
        <p:spPr>
          <a:xfrm>
            <a:off x="0" y="1435687"/>
            <a:ext cx="4572001" cy="2824087"/>
          </a:xfrm>
          <a:prstGeom prst="rect">
            <a:avLst/>
          </a:prstGeom>
          <a:noFill/>
          <a:ln>
            <a:noFill/>
          </a:ln>
        </p:spPr>
      </p:pic>
      <p:sp>
        <p:nvSpPr>
          <p:cNvPr id="258" name="Google Shape;258;p39"/>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Predictor Importance</a:t>
            </a:r>
            <a:endParaRPr/>
          </a:p>
        </p:txBody>
      </p:sp>
      <p:pic>
        <p:nvPicPr>
          <p:cNvPr id="259" name="Google Shape;259;p39"/>
          <p:cNvPicPr preferRelativeResize="0"/>
          <p:nvPr/>
        </p:nvPicPr>
        <p:blipFill>
          <a:blip r:embed="rId4">
            <a:alphaModFix/>
          </a:blip>
          <a:stretch>
            <a:fillRect/>
          </a:stretch>
        </p:blipFill>
        <p:spPr>
          <a:xfrm>
            <a:off x="4432225" y="1399350"/>
            <a:ext cx="4711775" cy="29104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0"/>
          <p:cNvPicPr preferRelativeResize="0"/>
          <p:nvPr/>
        </p:nvPicPr>
        <p:blipFill rotWithShape="1">
          <a:blip r:embed="rId3">
            <a:alphaModFix/>
          </a:blip>
          <a:srcRect b="0" l="0" r="0" t="0"/>
          <a:stretch/>
        </p:blipFill>
        <p:spPr>
          <a:xfrm>
            <a:off x="3095813" y="1157275"/>
            <a:ext cx="2880000" cy="1800000"/>
          </a:xfrm>
          <a:prstGeom prst="rect">
            <a:avLst/>
          </a:prstGeom>
          <a:noFill/>
          <a:ln>
            <a:noFill/>
          </a:ln>
        </p:spPr>
      </p:pic>
      <p:pic>
        <p:nvPicPr>
          <p:cNvPr id="265" name="Google Shape;265;p40"/>
          <p:cNvPicPr preferRelativeResize="0"/>
          <p:nvPr/>
        </p:nvPicPr>
        <p:blipFill>
          <a:blip r:embed="rId4">
            <a:alphaModFix/>
          </a:blip>
          <a:stretch>
            <a:fillRect/>
          </a:stretch>
        </p:blipFill>
        <p:spPr>
          <a:xfrm>
            <a:off x="6084375" y="1157275"/>
            <a:ext cx="2980124" cy="1862575"/>
          </a:xfrm>
          <a:prstGeom prst="rect">
            <a:avLst/>
          </a:prstGeom>
          <a:noFill/>
          <a:ln>
            <a:noFill/>
          </a:ln>
        </p:spPr>
      </p:pic>
      <p:pic>
        <p:nvPicPr>
          <p:cNvPr id="266" name="Google Shape;266;p40"/>
          <p:cNvPicPr preferRelativeResize="0"/>
          <p:nvPr/>
        </p:nvPicPr>
        <p:blipFill>
          <a:blip r:embed="rId5">
            <a:alphaModFix/>
          </a:blip>
          <a:stretch>
            <a:fillRect/>
          </a:stretch>
        </p:blipFill>
        <p:spPr>
          <a:xfrm>
            <a:off x="252025" y="1157275"/>
            <a:ext cx="2880000" cy="1800000"/>
          </a:xfrm>
          <a:prstGeom prst="rect">
            <a:avLst/>
          </a:prstGeom>
          <a:noFill/>
          <a:ln>
            <a:noFill/>
          </a:ln>
        </p:spPr>
      </p:pic>
      <p:pic>
        <p:nvPicPr>
          <p:cNvPr id="267" name="Google Shape;267;p40"/>
          <p:cNvPicPr preferRelativeResize="0"/>
          <p:nvPr/>
        </p:nvPicPr>
        <p:blipFill>
          <a:blip r:embed="rId6">
            <a:alphaModFix/>
          </a:blip>
          <a:stretch>
            <a:fillRect/>
          </a:stretch>
        </p:blipFill>
        <p:spPr>
          <a:xfrm>
            <a:off x="252025" y="2962350"/>
            <a:ext cx="2880000" cy="1800000"/>
          </a:xfrm>
          <a:prstGeom prst="rect">
            <a:avLst/>
          </a:prstGeom>
          <a:noFill/>
          <a:ln>
            <a:noFill/>
          </a:ln>
        </p:spPr>
      </p:pic>
      <p:pic>
        <p:nvPicPr>
          <p:cNvPr id="268" name="Google Shape;268;p40"/>
          <p:cNvPicPr preferRelativeResize="0"/>
          <p:nvPr/>
        </p:nvPicPr>
        <p:blipFill>
          <a:blip r:embed="rId7">
            <a:alphaModFix/>
          </a:blip>
          <a:stretch>
            <a:fillRect/>
          </a:stretch>
        </p:blipFill>
        <p:spPr>
          <a:xfrm>
            <a:off x="3168199" y="2994425"/>
            <a:ext cx="2880000" cy="1800000"/>
          </a:xfrm>
          <a:prstGeom prst="rect">
            <a:avLst/>
          </a:prstGeom>
          <a:noFill/>
          <a:ln>
            <a:noFill/>
          </a:ln>
        </p:spPr>
      </p:pic>
      <p:pic>
        <p:nvPicPr>
          <p:cNvPr id="269" name="Google Shape;269;p40"/>
          <p:cNvPicPr preferRelativeResize="0"/>
          <p:nvPr/>
        </p:nvPicPr>
        <p:blipFill>
          <a:blip r:embed="rId8">
            <a:alphaModFix/>
          </a:blip>
          <a:stretch>
            <a:fillRect/>
          </a:stretch>
        </p:blipFill>
        <p:spPr>
          <a:xfrm>
            <a:off x="6134438" y="3029988"/>
            <a:ext cx="2880000" cy="1800000"/>
          </a:xfrm>
          <a:prstGeom prst="rect">
            <a:avLst/>
          </a:prstGeom>
          <a:noFill/>
          <a:ln>
            <a:noFill/>
          </a:ln>
        </p:spPr>
      </p:pic>
      <p:sp>
        <p:nvSpPr>
          <p:cNvPr id="270" name="Google Shape;270;p40"/>
          <p:cNvSpPr txBox="1"/>
          <p:nvPr>
            <p:ph type="title"/>
          </p:nvPr>
        </p:nvSpPr>
        <p:spPr>
          <a:xfrm>
            <a:off x="1108950" y="539500"/>
            <a:ext cx="80349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Boosting Tree - Marginal Effect of Variables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1"/>
          <p:cNvPicPr preferRelativeResize="0"/>
          <p:nvPr/>
        </p:nvPicPr>
        <p:blipFill>
          <a:blip r:embed="rId3">
            <a:alphaModFix/>
          </a:blip>
          <a:stretch>
            <a:fillRect/>
          </a:stretch>
        </p:blipFill>
        <p:spPr>
          <a:xfrm>
            <a:off x="545975" y="1152350"/>
            <a:ext cx="3240000" cy="2008800"/>
          </a:xfrm>
          <a:prstGeom prst="rect">
            <a:avLst/>
          </a:prstGeom>
          <a:noFill/>
          <a:ln>
            <a:noFill/>
          </a:ln>
        </p:spPr>
      </p:pic>
      <p:pic>
        <p:nvPicPr>
          <p:cNvPr id="276" name="Google Shape;276;p41"/>
          <p:cNvPicPr preferRelativeResize="0"/>
          <p:nvPr/>
        </p:nvPicPr>
        <p:blipFill>
          <a:blip r:embed="rId4">
            <a:alphaModFix/>
          </a:blip>
          <a:stretch>
            <a:fillRect/>
          </a:stretch>
        </p:blipFill>
        <p:spPr>
          <a:xfrm>
            <a:off x="4732400" y="1136150"/>
            <a:ext cx="3240000" cy="2041200"/>
          </a:xfrm>
          <a:prstGeom prst="rect">
            <a:avLst/>
          </a:prstGeom>
          <a:noFill/>
          <a:ln>
            <a:noFill/>
          </a:ln>
        </p:spPr>
      </p:pic>
      <p:pic>
        <p:nvPicPr>
          <p:cNvPr id="277" name="Google Shape;277;p41"/>
          <p:cNvPicPr preferRelativeResize="0"/>
          <p:nvPr/>
        </p:nvPicPr>
        <p:blipFill>
          <a:blip r:embed="rId5">
            <a:alphaModFix/>
          </a:blip>
          <a:stretch>
            <a:fillRect/>
          </a:stretch>
        </p:blipFill>
        <p:spPr>
          <a:xfrm>
            <a:off x="4799975" y="3034611"/>
            <a:ext cx="3240000" cy="2025000"/>
          </a:xfrm>
          <a:prstGeom prst="rect">
            <a:avLst/>
          </a:prstGeom>
          <a:noFill/>
          <a:ln>
            <a:noFill/>
          </a:ln>
        </p:spPr>
      </p:pic>
      <p:pic>
        <p:nvPicPr>
          <p:cNvPr id="278" name="Google Shape;278;p41"/>
          <p:cNvPicPr preferRelativeResize="0"/>
          <p:nvPr/>
        </p:nvPicPr>
        <p:blipFill>
          <a:blip r:embed="rId6">
            <a:alphaModFix/>
          </a:blip>
          <a:stretch>
            <a:fillRect/>
          </a:stretch>
        </p:blipFill>
        <p:spPr>
          <a:xfrm>
            <a:off x="545975" y="3026513"/>
            <a:ext cx="3240000" cy="2041200"/>
          </a:xfrm>
          <a:prstGeom prst="rect">
            <a:avLst/>
          </a:prstGeom>
          <a:noFill/>
          <a:ln>
            <a:noFill/>
          </a:ln>
        </p:spPr>
      </p:pic>
      <p:sp>
        <p:nvSpPr>
          <p:cNvPr id="279" name="Google Shape;279;p41"/>
          <p:cNvSpPr txBox="1"/>
          <p:nvPr>
            <p:ph type="title"/>
          </p:nvPr>
        </p:nvSpPr>
        <p:spPr>
          <a:xfrm>
            <a:off x="1108950" y="539500"/>
            <a:ext cx="80349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Boosting Tree - Marginal Effect of Variables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graphicFrame>
        <p:nvGraphicFramePr>
          <p:cNvPr id="284" name="Google Shape;284;p42"/>
          <p:cNvGraphicFramePr/>
          <p:nvPr/>
        </p:nvGraphicFramePr>
        <p:xfrm>
          <a:off x="415650" y="1428750"/>
          <a:ext cx="3000000" cy="3000000"/>
        </p:xfrm>
        <a:graphic>
          <a:graphicData uri="http://schemas.openxmlformats.org/drawingml/2006/table">
            <a:tbl>
              <a:tblPr>
                <a:noFill/>
                <a:tableStyleId>{52D44BB0-AEE6-4CD2-9197-CFC10E76E0DB}</a:tableStyleId>
              </a:tblPr>
              <a:tblGrid>
                <a:gridCol w="1429675"/>
                <a:gridCol w="1375875"/>
                <a:gridCol w="1402775"/>
                <a:gridCol w="1402775"/>
                <a:gridCol w="1402775"/>
                <a:gridCol w="1402775"/>
              </a:tblGrid>
              <a:tr h="609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Pruned Tree</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Bagging</a:t>
                      </a:r>
                      <a:endParaRPr/>
                    </a:p>
                  </a:txBody>
                  <a:tcPr marT="91425" marB="91425" marR="91425" marL="91425" anchor="ctr"/>
                </a:tc>
                <a:tc>
                  <a:txBody>
                    <a:bodyPr/>
                    <a:lstStyle/>
                    <a:p>
                      <a:pPr indent="0" lvl="0" marL="0" rtl="0" algn="ctr">
                        <a:spcBef>
                          <a:spcPts val="0"/>
                        </a:spcBef>
                        <a:spcAft>
                          <a:spcPts val="0"/>
                        </a:spcAft>
                        <a:buNone/>
                      </a:pPr>
                      <a:r>
                        <a:rPr lang="en"/>
                        <a:t>Random Forest</a:t>
                      </a:r>
                      <a:endParaRPr/>
                    </a:p>
                  </a:txBody>
                  <a:tcPr marT="91425" marB="91425" marR="91425" marL="91425" anchor="ctr"/>
                </a:tc>
                <a:tc>
                  <a:txBody>
                    <a:bodyPr/>
                    <a:lstStyle/>
                    <a:p>
                      <a:pPr indent="0" lvl="0" marL="0" rtl="0" algn="ctr">
                        <a:spcBef>
                          <a:spcPts val="0"/>
                        </a:spcBef>
                        <a:spcAft>
                          <a:spcPts val="0"/>
                        </a:spcAft>
                        <a:buNone/>
                      </a:pPr>
                      <a:r>
                        <a:rPr lang="en"/>
                        <a:t>Boosting_1</a:t>
                      </a:r>
                      <a:endParaRPr/>
                    </a:p>
                  </a:txBody>
                  <a:tcPr marT="91425" marB="91425" marR="91425" marL="91425" anchor="ctr"/>
                </a:tc>
                <a:tc>
                  <a:txBody>
                    <a:bodyPr/>
                    <a:lstStyle/>
                    <a:p>
                      <a:pPr indent="0" lvl="0" marL="0" rtl="0" algn="ctr">
                        <a:spcBef>
                          <a:spcPts val="0"/>
                        </a:spcBef>
                        <a:spcAft>
                          <a:spcPts val="0"/>
                        </a:spcAft>
                        <a:buNone/>
                      </a:pPr>
                      <a:r>
                        <a:rPr lang="en"/>
                        <a:t>Boosting_2</a:t>
                      </a:r>
                      <a:endParaRPr/>
                    </a:p>
                  </a:txBody>
                  <a:tcPr marT="91425" marB="91425" marR="91425" marL="91425" anchor="ctr"/>
                </a:tc>
              </a:tr>
              <a:tr h="396200">
                <a:tc>
                  <a:txBody>
                    <a:bodyPr/>
                    <a:lstStyle/>
                    <a:p>
                      <a:pPr indent="0" lvl="0" marL="0" rtl="0" algn="ctr">
                        <a:spcBef>
                          <a:spcPts val="0"/>
                        </a:spcBef>
                        <a:spcAft>
                          <a:spcPts val="0"/>
                        </a:spcAft>
                        <a:buNone/>
                      </a:pPr>
                      <a:r>
                        <a:rPr lang="en"/>
                        <a:t>RMSE</a:t>
                      </a:r>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0.</a:t>
                      </a:r>
                      <a:r>
                        <a:rPr lang="en">
                          <a:solidFill>
                            <a:schemeClr val="dk1"/>
                          </a:solidFill>
                        </a:rPr>
                        <a:t>0333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0.5247</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t>0.5212</a:t>
                      </a:r>
                      <a:endParaRPr/>
                    </a:p>
                  </a:txBody>
                  <a:tcPr marT="91425" marB="91425" marR="91425" marL="91425"/>
                </a:tc>
                <a:tc>
                  <a:txBody>
                    <a:bodyPr/>
                    <a:lstStyle/>
                    <a:p>
                      <a:pPr indent="0" lvl="0" marL="0" rtl="0" algn="l">
                        <a:spcBef>
                          <a:spcPts val="0"/>
                        </a:spcBef>
                        <a:spcAft>
                          <a:spcPts val="0"/>
                        </a:spcAft>
                        <a:buNone/>
                      </a:pPr>
                      <a:r>
                        <a:rPr lang="en"/>
                        <a:t>0.0406</a:t>
                      </a:r>
                      <a:endParaRPr/>
                    </a:p>
                  </a:txBody>
                  <a:tcPr marT="91425" marB="91425" marR="91425" marL="91425"/>
                </a:tc>
                <a:tc>
                  <a:txBody>
                    <a:bodyPr/>
                    <a:lstStyle/>
                    <a:p>
                      <a:pPr indent="0" lvl="0" marL="0" rtl="0" algn="l">
                        <a:spcBef>
                          <a:spcPts val="0"/>
                        </a:spcBef>
                        <a:spcAft>
                          <a:spcPts val="0"/>
                        </a:spcAft>
                        <a:buNone/>
                      </a:pPr>
                      <a:r>
                        <a:rPr lang="en"/>
                        <a:t>0.0198</a:t>
                      </a:r>
                      <a:endParaRPr/>
                    </a:p>
                  </a:txBody>
                  <a:tcPr marT="91425" marB="91425" marR="91425" marL="91425">
                    <a:solidFill>
                      <a:srgbClr val="FFE599"/>
                    </a:solidFill>
                  </a:tcPr>
                </a:tc>
              </a:tr>
              <a:tr h="609575">
                <a:tc>
                  <a:txBody>
                    <a:bodyPr/>
                    <a:lstStyle/>
                    <a:p>
                      <a:pPr indent="0" lvl="0" marL="0" rtl="0" algn="ctr">
                        <a:spcBef>
                          <a:spcPts val="0"/>
                        </a:spcBef>
                        <a:spcAft>
                          <a:spcPts val="0"/>
                        </a:spcAft>
                        <a:buNone/>
                      </a:pPr>
                      <a:r>
                        <a:rPr lang="en"/>
                        <a:t>No. of Predictors (m)</a:t>
                      </a:r>
                      <a:endParaRPr/>
                    </a:p>
                  </a:txBody>
                  <a:tcPr marT="91425" marB="91425" marR="91425" marL="91425" anchor="ctr"/>
                </a:tc>
                <a:tc>
                  <a:txBody>
                    <a:bodyPr/>
                    <a:lstStyle/>
                    <a:p>
                      <a:pPr indent="0" lvl="0" marL="0" rtl="0" algn="l">
                        <a:spcBef>
                          <a:spcPts val="0"/>
                        </a:spcBef>
                        <a:spcAft>
                          <a:spcPts val="0"/>
                        </a:spcAft>
                        <a:buNone/>
                      </a:pPr>
                      <a:r>
                        <a:rPr lang="en"/>
                        <a:t>3</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11</a:t>
                      </a:r>
                      <a:endParaRPr/>
                    </a:p>
                  </a:txBody>
                  <a:tcPr marT="91425" marB="91425" marR="91425" marL="91425"/>
                </a:tc>
                <a:tc>
                  <a:txBody>
                    <a:bodyPr/>
                    <a:lstStyle/>
                    <a:p>
                      <a:pPr indent="0" lvl="0" marL="0" rtl="0" algn="l">
                        <a:spcBef>
                          <a:spcPts val="0"/>
                        </a:spcBef>
                        <a:spcAft>
                          <a:spcPts val="0"/>
                        </a:spcAft>
                        <a:buNone/>
                      </a:pPr>
                      <a:r>
                        <a:rPr lang="en"/>
                        <a:t>4 for each split</a:t>
                      </a:r>
                      <a:endParaRPr/>
                    </a:p>
                  </a:txBody>
                  <a:tcPr marT="91425" marB="91425" marR="91425" marL="91425"/>
                </a:tc>
                <a:tc>
                  <a:txBody>
                    <a:bodyPr/>
                    <a:lstStyle/>
                    <a:p>
                      <a:pPr indent="0" lvl="0" marL="0" rtl="0" algn="l">
                        <a:spcBef>
                          <a:spcPts val="0"/>
                        </a:spcBef>
                        <a:spcAft>
                          <a:spcPts val="0"/>
                        </a:spcAft>
                        <a:buNone/>
                      </a:pPr>
                      <a:r>
                        <a:rPr lang="en"/>
                        <a:t>11</a:t>
                      </a:r>
                      <a:endParaRPr/>
                    </a:p>
                  </a:txBody>
                  <a:tcPr marT="91425" marB="91425" marR="91425" marL="91425"/>
                </a:tc>
                <a:tc>
                  <a:txBody>
                    <a:bodyPr/>
                    <a:lstStyle/>
                    <a:p>
                      <a:pPr indent="0" lvl="0" marL="0" rtl="0" algn="l">
                        <a:spcBef>
                          <a:spcPts val="0"/>
                        </a:spcBef>
                        <a:spcAft>
                          <a:spcPts val="0"/>
                        </a:spcAft>
                        <a:buNone/>
                      </a:pPr>
                      <a:r>
                        <a:rPr lang="en"/>
                        <a:t>11</a:t>
                      </a:r>
                      <a:endParaRPr/>
                    </a:p>
                  </a:txBody>
                  <a:tcPr marT="91425" marB="91425" marR="91425" marL="91425"/>
                </a:tc>
              </a:tr>
              <a:tr h="381000">
                <a:tc>
                  <a:txBody>
                    <a:bodyPr/>
                    <a:lstStyle/>
                    <a:p>
                      <a:pPr indent="0" lvl="0" marL="0" rtl="0" algn="ctr">
                        <a:spcBef>
                          <a:spcPts val="0"/>
                        </a:spcBef>
                        <a:spcAft>
                          <a:spcPts val="0"/>
                        </a:spcAft>
                        <a:buNone/>
                      </a:pPr>
                      <a:r>
                        <a:rPr lang="en"/>
                        <a:t>No. of Trees</a:t>
                      </a:r>
                      <a:endParaRPr/>
                    </a:p>
                  </a:txBody>
                  <a:tcPr marT="91425" marB="91425" marR="91425" marL="91425" anchor="ctr"/>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500</a:t>
                      </a:r>
                      <a:endParaRPr/>
                    </a:p>
                  </a:txBody>
                  <a:tcPr marT="91425" marB="91425" marR="91425" marL="91425"/>
                </a:tc>
                <a:tc>
                  <a:txBody>
                    <a:bodyPr/>
                    <a:lstStyle/>
                    <a:p>
                      <a:pPr indent="0" lvl="0" marL="0" rtl="0" algn="l">
                        <a:spcBef>
                          <a:spcPts val="0"/>
                        </a:spcBef>
                        <a:spcAft>
                          <a:spcPts val="0"/>
                        </a:spcAft>
                        <a:buNone/>
                      </a:pPr>
                      <a:r>
                        <a:rPr lang="en"/>
                        <a:t>500</a:t>
                      </a:r>
                      <a:endParaRPr/>
                    </a:p>
                  </a:txBody>
                  <a:tcPr marT="91425" marB="91425" marR="91425" marL="91425"/>
                </a:tc>
                <a:tc>
                  <a:txBody>
                    <a:bodyPr/>
                    <a:lstStyle/>
                    <a:p>
                      <a:pPr indent="0" lvl="0" marL="0" rtl="0" algn="l">
                        <a:spcBef>
                          <a:spcPts val="0"/>
                        </a:spcBef>
                        <a:spcAft>
                          <a:spcPts val="0"/>
                        </a:spcAft>
                        <a:buNone/>
                      </a:pPr>
                      <a:r>
                        <a:rPr lang="en"/>
                        <a:t>500</a:t>
                      </a:r>
                      <a:endParaRPr/>
                    </a:p>
                  </a:txBody>
                  <a:tcPr marT="91425" marB="91425" marR="91425" marL="91425"/>
                </a:tc>
                <a:tc>
                  <a:txBody>
                    <a:bodyPr/>
                    <a:lstStyle/>
                    <a:p>
                      <a:pPr indent="0" lvl="0" marL="0" rtl="0" algn="l">
                        <a:spcBef>
                          <a:spcPts val="0"/>
                        </a:spcBef>
                        <a:spcAft>
                          <a:spcPts val="0"/>
                        </a:spcAft>
                        <a:buNone/>
                      </a:pPr>
                      <a:r>
                        <a:rPr lang="en"/>
                        <a:t>500</a:t>
                      </a:r>
                      <a:endParaRPr/>
                    </a:p>
                  </a:txBody>
                  <a:tcPr marT="91425" marB="91425" marR="91425" marL="91425"/>
                </a:tc>
              </a:tr>
              <a:tr h="381000">
                <a:tc>
                  <a:txBody>
                    <a:bodyPr/>
                    <a:lstStyle/>
                    <a:p>
                      <a:pPr indent="0" lvl="0" marL="0" rtl="0" algn="ctr">
                        <a:spcBef>
                          <a:spcPts val="0"/>
                        </a:spcBef>
                        <a:spcAft>
                          <a:spcPts val="0"/>
                        </a:spcAft>
                        <a:buNone/>
                      </a:pPr>
                      <a:r>
                        <a:rPr lang="en"/>
                        <a:t>Tree Size (α)</a:t>
                      </a:r>
                      <a:endParaRPr/>
                    </a:p>
                  </a:txBody>
                  <a:tcPr marT="91425" marB="91425" marR="91425" marL="91425" anchor="ctr"/>
                </a:tc>
                <a:tc>
                  <a:txBody>
                    <a:bodyPr/>
                    <a:lstStyle/>
                    <a:p>
                      <a:pPr indent="0" lvl="0" marL="0" rtl="0" algn="l">
                        <a:spcBef>
                          <a:spcPts val="0"/>
                        </a:spcBef>
                        <a:spcAft>
                          <a:spcPts val="0"/>
                        </a:spcAft>
                        <a:buNone/>
                      </a:pPr>
                      <a:r>
                        <a:rPr lang="en"/>
                        <a:t>8</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Clr>
                          <a:srgbClr val="000000"/>
                        </a:buClr>
                        <a:buSzPts val="1100"/>
                        <a:buFont typeface="Arial"/>
                        <a:buNone/>
                      </a:pPr>
                      <a:r>
                        <a:rPr lang="en">
                          <a:solidFill>
                            <a:srgbClr val="000000"/>
                          </a:solidFill>
                        </a:rPr>
                        <a:t>λ</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0.0001</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r>
            </a:tbl>
          </a:graphicData>
        </a:graphic>
      </p:graphicFrame>
      <p:sp>
        <p:nvSpPr>
          <p:cNvPr id="285" name="Google Shape;285;p42"/>
          <p:cNvSpPr txBox="1"/>
          <p:nvPr>
            <p:ph type="title"/>
          </p:nvPr>
        </p:nvSpPr>
        <p:spPr>
          <a:xfrm>
            <a:off x="1108950" y="310075"/>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Performance Comparison of Tree Models</a:t>
            </a:r>
            <a:endParaRPr sz="3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Regression - Model Selection</a:t>
            </a:r>
            <a:endParaRPr/>
          </a:p>
        </p:txBody>
      </p:sp>
      <p:pic>
        <p:nvPicPr>
          <p:cNvPr id="291" name="Google Shape;291;p43"/>
          <p:cNvPicPr preferRelativeResize="0"/>
          <p:nvPr/>
        </p:nvPicPr>
        <p:blipFill>
          <a:blip r:embed="rId3">
            <a:alphaModFix/>
          </a:blip>
          <a:stretch>
            <a:fillRect/>
          </a:stretch>
        </p:blipFill>
        <p:spPr>
          <a:xfrm>
            <a:off x="1939525" y="1071575"/>
            <a:ext cx="5325675" cy="3962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476500" y="564275"/>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75" name="Google Shape;175;p26"/>
          <p:cNvSpPr txBox="1"/>
          <p:nvPr>
            <p:ph idx="1" type="body"/>
          </p:nvPr>
        </p:nvSpPr>
        <p:spPr>
          <a:xfrm>
            <a:off x="476500" y="1398275"/>
            <a:ext cx="2808000" cy="23925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dk1"/>
              </a:buClr>
              <a:buSzPts val="2000"/>
              <a:buChar char="●"/>
            </a:pPr>
            <a:r>
              <a:rPr lang="en" sz="2000">
                <a:solidFill>
                  <a:schemeClr val="dk1"/>
                </a:solidFill>
              </a:rPr>
              <a:t>Data Summary</a:t>
            </a:r>
            <a:endParaRPr sz="2000">
              <a:solidFill>
                <a:schemeClr val="dk1"/>
              </a:solidFill>
            </a:endParaRPr>
          </a:p>
          <a:p>
            <a:pPr indent="-355600" lvl="0" marL="457200" rtl="0" algn="l">
              <a:lnSpc>
                <a:spcPct val="150000"/>
              </a:lnSpc>
              <a:spcBef>
                <a:spcPts val="1600"/>
              </a:spcBef>
              <a:spcAft>
                <a:spcPts val="0"/>
              </a:spcAft>
              <a:buClr>
                <a:schemeClr val="dk1"/>
              </a:buClr>
              <a:buSzPts val="2000"/>
              <a:buChar char="●"/>
            </a:pPr>
            <a:r>
              <a:rPr lang="en" sz="2000">
                <a:solidFill>
                  <a:schemeClr val="dk1"/>
                </a:solidFill>
              </a:rPr>
              <a:t>KNN / K-Folds</a:t>
            </a:r>
            <a:endParaRPr sz="2000">
              <a:solidFill>
                <a:schemeClr val="dk1"/>
              </a:solidFill>
            </a:endParaRPr>
          </a:p>
          <a:p>
            <a:pPr indent="-355600" lvl="0" marL="457200" rtl="0" algn="l">
              <a:lnSpc>
                <a:spcPct val="150000"/>
              </a:lnSpc>
              <a:spcBef>
                <a:spcPts val="1600"/>
              </a:spcBef>
              <a:spcAft>
                <a:spcPts val="0"/>
              </a:spcAft>
              <a:buClr>
                <a:schemeClr val="dk1"/>
              </a:buClr>
              <a:buSzPts val="2000"/>
              <a:buChar char="●"/>
            </a:pPr>
            <a:r>
              <a:rPr lang="en" sz="2000">
                <a:solidFill>
                  <a:schemeClr val="dk1"/>
                </a:solidFill>
              </a:rPr>
              <a:t>Trees</a:t>
            </a:r>
            <a:endParaRPr sz="2000">
              <a:solidFill>
                <a:schemeClr val="dk1"/>
              </a:solidFill>
            </a:endParaRPr>
          </a:p>
          <a:p>
            <a:pPr indent="-355600" lvl="0" marL="457200" rtl="0" algn="l">
              <a:lnSpc>
                <a:spcPct val="150000"/>
              </a:lnSpc>
              <a:spcBef>
                <a:spcPts val="1600"/>
              </a:spcBef>
              <a:spcAft>
                <a:spcPts val="0"/>
              </a:spcAft>
              <a:buClr>
                <a:schemeClr val="dk1"/>
              </a:buClr>
              <a:buSzPts val="2000"/>
              <a:buChar char="●"/>
            </a:pPr>
            <a:r>
              <a:rPr lang="en" sz="2000">
                <a:solidFill>
                  <a:schemeClr val="dk1"/>
                </a:solidFill>
              </a:rPr>
              <a:t>Linear Regression</a:t>
            </a:r>
            <a:endParaRPr sz="2000">
              <a:solidFill>
                <a:schemeClr val="dk1"/>
              </a:solidFill>
            </a:endParaRPr>
          </a:p>
          <a:p>
            <a:pPr indent="-355600" lvl="0" marL="457200" rtl="0" algn="l">
              <a:lnSpc>
                <a:spcPct val="150000"/>
              </a:lnSpc>
              <a:spcBef>
                <a:spcPts val="1600"/>
              </a:spcBef>
              <a:spcAft>
                <a:spcPts val="1600"/>
              </a:spcAft>
              <a:buClr>
                <a:schemeClr val="dk1"/>
              </a:buClr>
              <a:buSzPts val="2000"/>
              <a:buChar char="●"/>
            </a:pPr>
            <a:r>
              <a:rPr lang="en" sz="2000">
                <a:solidFill>
                  <a:schemeClr val="dk1"/>
                </a:solidFill>
              </a:rPr>
              <a:t>Conclusion</a:t>
            </a:r>
            <a:endParaRPr sz="2000">
              <a:solidFill>
                <a:schemeClr val="dk1"/>
              </a:solidFill>
            </a:endParaRPr>
          </a:p>
        </p:txBody>
      </p:sp>
      <p:pic>
        <p:nvPicPr>
          <p:cNvPr id="176" name="Google Shape;176;p26"/>
          <p:cNvPicPr preferRelativeResize="0"/>
          <p:nvPr/>
        </p:nvPicPr>
        <p:blipFill>
          <a:blip r:embed="rId3">
            <a:alphaModFix/>
          </a:blip>
          <a:stretch>
            <a:fillRect/>
          </a:stretch>
        </p:blipFill>
        <p:spPr>
          <a:xfrm>
            <a:off x="5362450" y="152400"/>
            <a:ext cx="3552645" cy="48387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Regression - Model Selection</a:t>
            </a:r>
            <a:endParaRPr/>
          </a:p>
        </p:txBody>
      </p:sp>
      <p:pic>
        <p:nvPicPr>
          <p:cNvPr id="297" name="Google Shape;297;p44"/>
          <p:cNvPicPr preferRelativeResize="0"/>
          <p:nvPr/>
        </p:nvPicPr>
        <p:blipFill>
          <a:blip r:embed="rId3">
            <a:alphaModFix/>
          </a:blip>
          <a:stretch>
            <a:fillRect/>
          </a:stretch>
        </p:blipFill>
        <p:spPr>
          <a:xfrm>
            <a:off x="895350" y="1740425"/>
            <a:ext cx="7353300" cy="1266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5"/>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Regression - Final model</a:t>
            </a:r>
            <a:endParaRPr/>
          </a:p>
        </p:txBody>
      </p:sp>
      <p:sp>
        <p:nvSpPr>
          <p:cNvPr id="303" name="Google Shape;303;p45"/>
          <p:cNvSpPr txBox="1"/>
          <p:nvPr/>
        </p:nvSpPr>
        <p:spPr>
          <a:xfrm>
            <a:off x="235500" y="1326750"/>
            <a:ext cx="8625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&gt; val.errors</a:t>
            </a:r>
            <a:endParaRPr sz="1200"/>
          </a:p>
          <a:p>
            <a:pPr indent="0" lvl="0" marL="0" rtl="0" algn="l">
              <a:spcBef>
                <a:spcPts val="0"/>
              </a:spcBef>
              <a:spcAft>
                <a:spcPts val="0"/>
              </a:spcAft>
              <a:buNone/>
            </a:pPr>
            <a:r>
              <a:rPr lang="en" sz="1200"/>
              <a:t> [1] 0.01954110 0.01776008 0.01733362 0.01771517 0.01771364 0.01734712 </a:t>
            </a:r>
            <a:r>
              <a:rPr lang="en" sz="1200">
                <a:highlight>
                  <a:srgbClr val="FFFF00"/>
                </a:highlight>
              </a:rPr>
              <a:t>0.01726874</a:t>
            </a:r>
            <a:r>
              <a:rPr lang="en" sz="1200"/>
              <a:t> 0.01731096 0.01730263</a:t>
            </a:r>
            <a:endParaRPr sz="1200"/>
          </a:p>
          <a:p>
            <a:pPr indent="0" lvl="0" marL="0" rtl="0" algn="l">
              <a:spcBef>
                <a:spcPts val="0"/>
              </a:spcBef>
              <a:spcAft>
                <a:spcPts val="0"/>
              </a:spcAft>
              <a:buNone/>
            </a:pPr>
            <a:r>
              <a:rPr lang="en" sz="1200"/>
              <a:t>[10] 0.01729947 0.01728424         NA</a:t>
            </a:r>
            <a:endParaRPr sz="1200"/>
          </a:p>
        </p:txBody>
      </p:sp>
      <p:sp>
        <p:nvSpPr>
          <p:cNvPr id="304" name="Google Shape;304;p45"/>
          <p:cNvSpPr txBox="1"/>
          <p:nvPr/>
        </p:nvSpPr>
        <p:spPr>
          <a:xfrm>
            <a:off x="196500" y="2259825"/>
            <a:ext cx="89475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&gt; coef(regfit.best, 7)</a:t>
            </a:r>
            <a:endParaRPr sz="1300"/>
          </a:p>
          <a:p>
            <a:pPr indent="0" lvl="0" marL="0" rtl="0" algn="l">
              <a:spcBef>
                <a:spcPts val="0"/>
              </a:spcBef>
              <a:spcAft>
                <a:spcPts val="0"/>
              </a:spcAft>
              <a:buNone/>
            </a:pPr>
            <a:r>
              <a:rPr lang="en" sz="1300"/>
              <a:t>         (Intercept)     volatile.acidity            chlorides  free.sulfur.dioxide total.sulfur.dioxide                   pH </a:t>
            </a:r>
            <a:endParaRPr sz="1300"/>
          </a:p>
          <a:p>
            <a:pPr indent="0" lvl="0" marL="0" rtl="0" algn="l">
              <a:spcBef>
                <a:spcPts val="0"/>
              </a:spcBef>
              <a:spcAft>
                <a:spcPts val="0"/>
              </a:spcAft>
              <a:buNone/>
            </a:pPr>
            <a:r>
              <a:rPr lang="en" sz="1300"/>
              <a:t>          0.52585860          -0.21469585          -0.22598576           0.08118032          -0.20907271          -0.10843714 </a:t>
            </a:r>
            <a:endParaRPr sz="1300"/>
          </a:p>
          <a:p>
            <a:pPr indent="0" lvl="0" marL="0" rtl="0" algn="l">
              <a:spcBef>
                <a:spcPts val="0"/>
              </a:spcBef>
              <a:spcAft>
                <a:spcPts val="0"/>
              </a:spcAft>
              <a:buNone/>
            </a:pPr>
            <a:r>
              <a:rPr lang="en" sz="1300"/>
              <a:t>           sulphates              </a:t>
            </a:r>
            <a:r>
              <a:rPr lang="en" sz="1300">
                <a:highlight>
                  <a:srgbClr val="FFFF00"/>
                </a:highlight>
              </a:rPr>
              <a:t>alcohol </a:t>
            </a:r>
            <a:endParaRPr sz="1300">
              <a:highlight>
                <a:srgbClr val="FFFF00"/>
              </a:highlight>
            </a:endParaRPr>
          </a:p>
          <a:p>
            <a:pPr indent="0" lvl="0" marL="0" rtl="0" algn="l">
              <a:spcBef>
                <a:spcPts val="0"/>
              </a:spcBef>
              <a:spcAft>
                <a:spcPts val="0"/>
              </a:spcAft>
              <a:buNone/>
            </a:pPr>
            <a:r>
              <a:rPr lang="en" sz="1300"/>
              <a:t>          0.27851787           </a:t>
            </a:r>
            <a:r>
              <a:rPr lang="en" sz="1300">
                <a:highlight>
                  <a:srgbClr val="FFFF00"/>
                </a:highlight>
              </a:rPr>
              <a:t>0.38686834</a:t>
            </a:r>
            <a:endParaRPr sz="1300">
              <a:highlight>
                <a:srgbClr val="FFFF00"/>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graphicFrame>
        <p:nvGraphicFramePr>
          <p:cNvPr id="310" name="Google Shape;310;p46"/>
          <p:cNvGraphicFramePr/>
          <p:nvPr/>
        </p:nvGraphicFramePr>
        <p:xfrm>
          <a:off x="745300" y="1328367"/>
          <a:ext cx="3000000" cy="3000000"/>
        </p:xfrm>
        <a:graphic>
          <a:graphicData uri="http://schemas.openxmlformats.org/drawingml/2006/table">
            <a:tbl>
              <a:tblPr>
                <a:noFill/>
                <a:tableStyleId>{52D44BB0-AEE6-4CD2-9197-CFC10E76E0DB}</a:tableStyleId>
              </a:tblPr>
              <a:tblGrid>
                <a:gridCol w="1913350"/>
                <a:gridCol w="1913350"/>
                <a:gridCol w="1913350"/>
                <a:gridCol w="1913350"/>
              </a:tblGrid>
              <a:tr h="749725">
                <a:tc>
                  <a:txBody>
                    <a:bodyPr/>
                    <a:lstStyle/>
                    <a:p>
                      <a:pPr indent="0" lvl="0" marL="0" rtl="0" algn="ctr">
                        <a:spcBef>
                          <a:spcPts val="0"/>
                        </a:spcBef>
                        <a:spcAft>
                          <a:spcPts val="0"/>
                        </a:spcAft>
                        <a:buNone/>
                      </a:pPr>
                      <a:r>
                        <a:rPr b="1" lang="en"/>
                        <a:t>Model</a:t>
                      </a:r>
                      <a:endParaRPr b="1"/>
                    </a:p>
                  </a:txBody>
                  <a:tcPr marT="91425" marB="91425" marR="91425" marL="91425"/>
                </a:tc>
                <a:tc>
                  <a:txBody>
                    <a:bodyPr/>
                    <a:lstStyle/>
                    <a:p>
                      <a:pPr indent="0" lvl="0" marL="0" rtl="0" algn="ctr">
                        <a:spcBef>
                          <a:spcPts val="0"/>
                        </a:spcBef>
                        <a:spcAft>
                          <a:spcPts val="0"/>
                        </a:spcAft>
                        <a:buNone/>
                      </a:pPr>
                      <a:r>
                        <a:rPr b="1" lang="en"/>
                        <a:t>RMSE</a:t>
                      </a:r>
                      <a:endParaRPr b="1"/>
                    </a:p>
                  </a:txBody>
                  <a:tcPr marT="91425" marB="91425" marR="91425" marL="91425"/>
                </a:tc>
                <a:tc>
                  <a:txBody>
                    <a:bodyPr/>
                    <a:lstStyle/>
                    <a:p>
                      <a:pPr indent="0" lvl="0" marL="0" rtl="0" algn="ctr">
                        <a:spcBef>
                          <a:spcPts val="0"/>
                        </a:spcBef>
                        <a:spcAft>
                          <a:spcPts val="0"/>
                        </a:spcAft>
                        <a:buNone/>
                      </a:pPr>
                      <a:r>
                        <a:rPr b="1" lang="en"/>
                        <a:t>Number of Predictors</a:t>
                      </a:r>
                      <a:endParaRPr b="1"/>
                    </a:p>
                  </a:txBody>
                  <a:tcPr marT="91425" marB="91425" marR="91425" marL="91425"/>
                </a:tc>
                <a:tc>
                  <a:txBody>
                    <a:bodyPr/>
                    <a:lstStyle/>
                    <a:p>
                      <a:pPr indent="0" lvl="0" marL="0" rtl="0" algn="ctr">
                        <a:spcBef>
                          <a:spcPts val="0"/>
                        </a:spcBef>
                        <a:spcAft>
                          <a:spcPts val="0"/>
                        </a:spcAft>
                        <a:buNone/>
                      </a:pPr>
                      <a:r>
                        <a:rPr b="1" lang="en"/>
                        <a:t>Additional Information</a:t>
                      </a:r>
                      <a:endParaRPr b="1"/>
                    </a:p>
                  </a:txBody>
                  <a:tcPr marT="91425" marB="91425" marR="91425" marL="91425"/>
                </a:tc>
              </a:tr>
              <a:tr h="487300">
                <a:tc>
                  <a:txBody>
                    <a:bodyPr/>
                    <a:lstStyle/>
                    <a:p>
                      <a:pPr indent="0" lvl="0" marL="0" rtl="0" algn="ctr">
                        <a:spcBef>
                          <a:spcPts val="0"/>
                        </a:spcBef>
                        <a:spcAft>
                          <a:spcPts val="0"/>
                        </a:spcAft>
                        <a:buNone/>
                      </a:pPr>
                      <a:r>
                        <a:rPr lang="en"/>
                        <a:t>KNN</a:t>
                      </a:r>
                      <a:endParaRPr/>
                    </a:p>
                  </a:txBody>
                  <a:tcPr marT="91425" marB="91425" marR="91425" marL="91425"/>
                </a:tc>
                <a:tc>
                  <a:txBody>
                    <a:bodyPr/>
                    <a:lstStyle/>
                    <a:p>
                      <a:pPr indent="0" lvl="0" marL="0" rtl="0" algn="ctr">
                        <a:spcBef>
                          <a:spcPts val="0"/>
                        </a:spcBef>
                        <a:spcAft>
                          <a:spcPts val="0"/>
                        </a:spcAft>
                        <a:buNone/>
                      </a:pPr>
                      <a:r>
                        <a:rPr lang="en"/>
                        <a:t>0.575</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k = </a:t>
                      </a:r>
                      <a:r>
                        <a:rPr lang="en"/>
                        <a:t>12</a:t>
                      </a:r>
                      <a:endParaRPr/>
                    </a:p>
                  </a:txBody>
                  <a:tcPr marT="91425" marB="91425" marR="91425" marL="91425"/>
                </a:tc>
              </a:tr>
              <a:tr h="487300">
                <a:tc>
                  <a:txBody>
                    <a:bodyPr/>
                    <a:lstStyle/>
                    <a:p>
                      <a:pPr indent="0" lvl="0" marL="0" rtl="0" algn="ctr">
                        <a:spcBef>
                          <a:spcPts val="0"/>
                        </a:spcBef>
                        <a:spcAft>
                          <a:spcPts val="0"/>
                        </a:spcAft>
                        <a:buNone/>
                      </a:pPr>
                      <a:r>
                        <a:rPr lang="en"/>
                        <a:t>KNN (K-fold)</a:t>
                      </a:r>
                      <a:endParaRPr/>
                    </a:p>
                  </a:txBody>
                  <a:tcPr marT="91425" marB="91425" marR="91425" marL="91425"/>
                </a:tc>
                <a:tc>
                  <a:txBody>
                    <a:bodyPr/>
                    <a:lstStyle/>
                    <a:p>
                      <a:pPr indent="0" lvl="0" marL="0" rtl="0" algn="ctr">
                        <a:spcBef>
                          <a:spcPts val="0"/>
                        </a:spcBef>
                        <a:spcAft>
                          <a:spcPts val="0"/>
                        </a:spcAft>
                        <a:buNone/>
                      </a:pPr>
                      <a:r>
                        <a:rPr lang="en"/>
                        <a:t>0.645</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k</a:t>
                      </a:r>
                      <a:r>
                        <a:rPr lang="en"/>
                        <a:t> = 16</a:t>
                      </a:r>
                      <a:endParaRPr/>
                    </a:p>
                  </a:txBody>
                  <a:tcPr marT="91425" marB="91425" marR="91425" marL="91425"/>
                </a:tc>
              </a:tr>
              <a:tr h="487300">
                <a:tc>
                  <a:txBody>
                    <a:bodyPr/>
                    <a:lstStyle/>
                    <a:p>
                      <a:pPr indent="0" lvl="0" marL="0" rtl="0" algn="ctr">
                        <a:spcBef>
                          <a:spcPts val="0"/>
                        </a:spcBef>
                        <a:spcAft>
                          <a:spcPts val="0"/>
                        </a:spcAft>
                        <a:buNone/>
                      </a:pPr>
                      <a:r>
                        <a:rPr lang="en"/>
                        <a:t>Pruned Tree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0.0333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3</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α</a:t>
                      </a:r>
                      <a:r>
                        <a:rPr lang="en">
                          <a:solidFill>
                            <a:schemeClr val="dk1"/>
                          </a:solidFill>
                        </a:rPr>
                        <a:t> </a:t>
                      </a:r>
                      <a:r>
                        <a:rPr lang="en"/>
                        <a:t>= 8</a:t>
                      </a:r>
                      <a:endParaRPr/>
                    </a:p>
                  </a:txBody>
                  <a:tcPr marT="91425" marB="91425" marR="91425" marL="91425"/>
                </a:tc>
              </a:tr>
              <a:tr h="559925">
                <a:tc>
                  <a:txBody>
                    <a:bodyPr/>
                    <a:lstStyle/>
                    <a:p>
                      <a:pPr indent="0" lvl="0" marL="0" rtl="0" algn="ctr">
                        <a:spcBef>
                          <a:spcPts val="0"/>
                        </a:spcBef>
                        <a:spcAft>
                          <a:spcPts val="0"/>
                        </a:spcAft>
                        <a:buNone/>
                      </a:pPr>
                      <a:r>
                        <a:rPr lang="en"/>
                        <a:t>Boosting</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0.0198</a:t>
                      </a:r>
                      <a:endParaRPr/>
                    </a:p>
                  </a:txBody>
                  <a:tcPr marT="91425" marB="91425" marR="91425" marL="91425"/>
                </a:tc>
                <a:tc>
                  <a:txBody>
                    <a:bodyPr/>
                    <a:lstStyle/>
                    <a:p>
                      <a:pPr indent="0" lvl="0" marL="0" rtl="0" algn="ctr">
                        <a:spcBef>
                          <a:spcPts val="0"/>
                        </a:spcBef>
                        <a:spcAft>
                          <a:spcPts val="0"/>
                        </a:spcAft>
                        <a:buNone/>
                      </a:pPr>
                      <a:r>
                        <a:rPr lang="en"/>
                        <a:t>11</a:t>
                      </a:r>
                      <a:endParaRPr/>
                    </a:p>
                  </a:txBody>
                  <a:tcPr marT="91425" marB="91425" marR="91425" marL="91425"/>
                </a:tc>
                <a:tc>
                  <a:txBody>
                    <a:bodyPr/>
                    <a:lstStyle/>
                    <a:p>
                      <a:pPr indent="0" lvl="0" marL="0" rtl="0" algn="ctr">
                        <a:spcBef>
                          <a:spcPts val="0"/>
                        </a:spcBef>
                        <a:spcAft>
                          <a:spcPts val="0"/>
                        </a:spcAft>
                        <a:buNone/>
                      </a:pPr>
                      <a:r>
                        <a:rPr lang="en"/>
                        <a:t>Trees = 500</a:t>
                      </a:r>
                      <a:endParaRPr/>
                    </a:p>
                    <a:p>
                      <a:pPr indent="0" lvl="0" marL="0" rtl="0" algn="ctr">
                        <a:spcBef>
                          <a:spcPts val="0"/>
                        </a:spcBef>
                        <a:spcAft>
                          <a:spcPts val="0"/>
                        </a:spcAft>
                        <a:buClr>
                          <a:schemeClr val="dk1"/>
                        </a:buClr>
                        <a:buSzPts val="1100"/>
                        <a:buFont typeface="Arial"/>
                        <a:buNone/>
                      </a:pPr>
                      <a:r>
                        <a:rPr lang="en">
                          <a:solidFill>
                            <a:schemeClr val="dk1"/>
                          </a:solidFill>
                        </a:rPr>
                        <a:t>λ</a:t>
                      </a:r>
                      <a:r>
                        <a:rPr lang="en">
                          <a:solidFill>
                            <a:schemeClr val="dk1"/>
                          </a:solidFill>
                        </a:rPr>
                        <a:t> = </a:t>
                      </a:r>
                      <a:r>
                        <a:rPr lang="en">
                          <a:solidFill>
                            <a:schemeClr val="dk1"/>
                          </a:solidFill>
                        </a:rPr>
                        <a:t>0.1</a:t>
                      </a:r>
                      <a:endParaRPr/>
                    </a:p>
                  </a:txBody>
                  <a:tcPr marT="91425" marB="91425" marR="91425" marL="91425"/>
                </a:tc>
              </a:tr>
              <a:tr h="487300">
                <a:tc>
                  <a:txBody>
                    <a:bodyPr/>
                    <a:lstStyle/>
                    <a:p>
                      <a:pPr indent="0" lvl="0" marL="0" rtl="0" algn="ctr">
                        <a:spcBef>
                          <a:spcPts val="0"/>
                        </a:spcBef>
                        <a:spcAft>
                          <a:spcPts val="0"/>
                        </a:spcAft>
                        <a:buNone/>
                      </a:pPr>
                      <a:r>
                        <a:rPr lang="en"/>
                        <a:t>Regression</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0.0173</a:t>
                      </a:r>
                      <a:endParaRPr sz="1600"/>
                    </a:p>
                  </a:txBody>
                  <a:tcPr marT="91425" marB="91425" marR="91425" marL="91425">
                    <a:solidFill>
                      <a:srgbClr val="FFF2CC"/>
                    </a:solidFill>
                  </a:tcPr>
                </a:tc>
                <a:tc>
                  <a:txBody>
                    <a:bodyPr/>
                    <a:lstStyle/>
                    <a:p>
                      <a:pPr indent="0" lvl="0" marL="0" rtl="0" algn="ctr">
                        <a:spcBef>
                          <a:spcPts val="0"/>
                        </a:spcBef>
                        <a:spcAft>
                          <a:spcPts val="0"/>
                        </a:spcAft>
                        <a:buNone/>
                      </a:pPr>
                      <a:r>
                        <a:rPr lang="en"/>
                        <a:t>7</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7"/>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Summary</a:t>
            </a:r>
            <a:endParaRPr/>
          </a:p>
        </p:txBody>
      </p:sp>
      <p:pic>
        <p:nvPicPr>
          <p:cNvPr id="182" name="Google Shape;182;p27"/>
          <p:cNvPicPr preferRelativeResize="0"/>
          <p:nvPr/>
        </p:nvPicPr>
        <p:blipFill>
          <a:blip r:embed="rId3">
            <a:alphaModFix/>
          </a:blip>
          <a:stretch>
            <a:fillRect/>
          </a:stretch>
        </p:blipFill>
        <p:spPr>
          <a:xfrm>
            <a:off x="152400" y="1627100"/>
            <a:ext cx="8839199" cy="188929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8"/>
          <p:cNvPicPr preferRelativeResize="0"/>
          <p:nvPr/>
        </p:nvPicPr>
        <p:blipFill>
          <a:blip r:embed="rId3">
            <a:alphaModFix/>
          </a:blip>
          <a:stretch>
            <a:fillRect/>
          </a:stretch>
        </p:blipFill>
        <p:spPr>
          <a:xfrm>
            <a:off x="1228350" y="1106500"/>
            <a:ext cx="6687299" cy="4125775"/>
          </a:xfrm>
          <a:prstGeom prst="rect">
            <a:avLst/>
          </a:prstGeom>
          <a:noFill/>
          <a:ln>
            <a:noFill/>
          </a:ln>
        </p:spPr>
      </p:pic>
      <p:sp>
        <p:nvSpPr>
          <p:cNvPr id="188" name="Google Shape;188;p28"/>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Distribution of Quality Scores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Summary</a:t>
            </a:r>
            <a:endParaRPr/>
          </a:p>
        </p:txBody>
      </p:sp>
      <p:pic>
        <p:nvPicPr>
          <p:cNvPr id="194" name="Google Shape;194;p29"/>
          <p:cNvPicPr preferRelativeResize="0"/>
          <p:nvPr/>
        </p:nvPicPr>
        <p:blipFill>
          <a:blip r:embed="rId3">
            <a:alphaModFix/>
          </a:blip>
          <a:stretch>
            <a:fillRect/>
          </a:stretch>
        </p:blipFill>
        <p:spPr>
          <a:xfrm>
            <a:off x="88200" y="1309400"/>
            <a:ext cx="8839197" cy="28295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Normalizing Data</a:t>
            </a:r>
            <a:endParaRPr/>
          </a:p>
        </p:txBody>
      </p:sp>
      <p:pic>
        <p:nvPicPr>
          <p:cNvPr id="200" name="Google Shape;200;p30"/>
          <p:cNvPicPr preferRelativeResize="0"/>
          <p:nvPr/>
        </p:nvPicPr>
        <p:blipFill>
          <a:blip r:embed="rId3">
            <a:alphaModFix/>
          </a:blip>
          <a:stretch>
            <a:fillRect/>
          </a:stretch>
        </p:blipFill>
        <p:spPr>
          <a:xfrm>
            <a:off x="361950" y="1619250"/>
            <a:ext cx="8420100" cy="190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Normalizing Data</a:t>
            </a:r>
            <a:endParaRPr/>
          </a:p>
        </p:txBody>
      </p:sp>
      <p:pic>
        <p:nvPicPr>
          <p:cNvPr id="206" name="Google Shape;206;p31"/>
          <p:cNvPicPr preferRelativeResize="0"/>
          <p:nvPr/>
        </p:nvPicPr>
        <p:blipFill>
          <a:blip r:embed="rId3">
            <a:alphaModFix/>
          </a:blip>
          <a:stretch>
            <a:fillRect/>
          </a:stretch>
        </p:blipFill>
        <p:spPr>
          <a:xfrm>
            <a:off x="152400" y="1322525"/>
            <a:ext cx="8839197" cy="28113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KNN</a:t>
            </a:r>
            <a:endParaRPr/>
          </a:p>
        </p:txBody>
      </p:sp>
      <p:pic>
        <p:nvPicPr>
          <p:cNvPr id="212" name="Google Shape;212;p32"/>
          <p:cNvPicPr preferRelativeResize="0"/>
          <p:nvPr/>
        </p:nvPicPr>
        <p:blipFill>
          <a:blip r:embed="rId3">
            <a:alphaModFix/>
          </a:blip>
          <a:stretch>
            <a:fillRect/>
          </a:stretch>
        </p:blipFill>
        <p:spPr>
          <a:xfrm>
            <a:off x="517275" y="1628824"/>
            <a:ext cx="7820275" cy="1957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3"/>
          <p:cNvPicPr preferRelativeResize="0"/>
          <p:nvPr/>
        </p:nvPicPr>
        <p:blipFill rotWithShape="1">
          <a:blip r:embed="rId3">
            <a:alphaModFix/>
          </a:blip>
          <a:srcRect b="0" l="3623" r="0" t="0"/>
          <a:stretch/>
        </p:blipFill>
        <p:spPr>
          <a:xfrm>
            <a:off x="1683550" y="1105475"/>
            <a:ext cx="6002376" cy="3843475"/>
          </a:xfrm>
          <a:prstGeom prst="rect">
            <a:avLst/>
          </a:prstGeom>
          <a:noFill/>
          <a:ln>
            <a:noFill/>
          </a:ln>
        </p:spPr>
      </p:pic>
      <p:pic>
        <p:nvPicPr>
          <p:cNvPr id="218" name="Google Shape;218;p33"/>
          <p:cNvPicPr preferRelativeResize="0"/>
          <p:nvPr/>
        </p:nvPicPr>
        <p:blipFill>
          <a:blip r:embed="rId4">
            <a:alphaModFix/>
          </a:blip>
          <a:stretch>
            <a:fillRect/>
          </a:stretch>
        </p:blipFill>
        <p:spPr>
          <a:xfrm>
            <a:off x="1683552" y="1105475"/>
            <a:ext cx="6227823" cy="3843475"/>
          </a:xfrm>
          <a:prstGeom prst="rect">
            <a:avLst/>
          </a:prstGeom>
          <a:noFill/>
          <a:ln>
            <a:noFill/>
          </a:ln>
        </p:spPr>
      </p:pic>
      <p:sp>
        <p:nvSpPr>
          <p:cNvPr id="219" name="Google Shape;219;p33"/>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Vineyard Company Profile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